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40.jpg" ContentType="image/jpg"/>
  <Override PartName="/ppt/media/image41.jpg" ContentType="image/jpg"/>
  <Override PartName="/ppt/media/image42.jpg" ContentType="image/jpg"/>
  <Override PartName="/ppt/media/image50.jpg" ContentType="image/jp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70" r:id="rId8"/>
    <p:sldId id="275" r:id="rId9"/>
    <p:sldId id="276" r:id="rId10"/>
    <p:sldId id="268" r:id="rId11"/>
    <p:sldId id="267" r:id="rId12"/>
    <p:sldId id="269" r:id="rId13"/>
    <p:sldId id="274" r:id="rId14"/>
    <p:sldId id="271" r:id="rId15"/>
    <p:sldId id="273" r:id="rId16"/>
    <p:sldId id="272" r:id="rId17"/>
    <p:sldId id="278" r:id="rId18"/>
    <p:sldId id="281" r:id="rId19"/>
    <p:sldId id="279"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p:cViewPr>
        <p:scale>
          <a:sx n="90" d="100"/>
          <a:sy n="90" d="100"/>
        </p:scale>
        <p:origin x="960"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4B4C7-6E3E-064D-BB76-3338659F3466}" type="datetimeFigureOut">
              <a:rPr lang="en-US" smtClean="0"/>
              <a:t>10/27/23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0BA75-C548-CD43-BE71-33EB0236D386}" type="slidenum">
              <a:rPr lang="en-US" smtClean="0"/>
              <a:t>‹#›</a:t>
            </a:fld>
            <a:endParaRPr lang="en-US"/>
          </a:p>
        </p:txBody>
      </p:sp>
    </p:spTree>
    <p:extLst>
      <p:ext uri="{BB962C8B-B14F-4D97-AF65-F5344CB8AC3E}">
        <p14:creationId xmlns:p14="http://schemas.microsoft.com/office/powerpoint/2010/main" val="3542001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393939"/>
                </a:solidFill>
                <a:latin typeface="Merriweather" panose="020B0604020202020204" pitchFamily="2" charset="0"/>
              </a:rPr>
              <a:t>We are at a pivotal moment of change right now. Emerging from the pandemic, </a:t>
            </a:r>
            <a:r>
              <a:rPr lang="en-US" sz="1200" b="0" i="0" u="none" strike="noStrike" baseline="0" dirty="0">
                <a:solidFill>
                  <a:srgbClr val="404041"/>
                </a:solidFill>
                <a:latin typeface="Merriweather" panose="00000500000000000000" pitchFamily="2" charset="0"/>
              </a:rPr>
              <a:t>the world will not simply return to pre-pandemic norms, and neither can our association. </a:t>
            </a:r>
            <a:r>
              <a:rPr lang="en-US" sz="1200" b="0" i="0" u="none" strike="noStrike" baseline="0" dirty="0">
                <a:solidFill>
                  <a:srgbClr val="393939"/>
                </a:solidFill>
                <a:latin typeface="Merriweather" panose="020B0604020202020204" pitchFamily="2" charset="0"/>
              </a:rPr>
              <a:t>Now is our opportunity to reimagine our profession, find solutions and create pathways to our future. </a:t>
            </a:r>
          </a:p>
          <a:p>
            <a:endParaRPr lang="en-US" dirty="0"/>
          </a:p>
        </p:txBody>
      </p:sp>
      <p:sp>
        <p:nvSpPr>
          <p:cNvPr id="4" name="Slide Number Placeholder 3"/>
          <p:cNvSpPr>
            <a:spLocks noGrp="1"/>
          </p:cNvSpPr>
          <p:nvPr>
            <p:ph type="sldNum" sz="quarter" idx="5"/>
          </p:nvPr>
        </p:nvSpPr>
        <p:spPr/>
        <p:txBody>
          <a:bodyPr/>
          <a:lstStyle/>
          <a:p>
            <a:fld id="{A3C0BA75-C548-CD43-BE71-33EB0236D386}" type="slidenum">
              <a:rPr lang="en-US" smtClean="0"/>
              <a:t>1</a:t>
            </a:fld>
            <a:endParaRPr lang="en-US"/>
          </a:p>
        </p:txBody>
      </p:sp>
    </p:spTree>
    <p:extLst>
      <p:ext uri="{BB962C8B-B14F-4D97-AF65-F5344CB8AC3E}">
        <p14:creationId xmlns:p14="http://schemas.microsoft.com/office/powerpoint/2010/main" val="247000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its 75</a:t>
            </a:r>
            <a:r>
              <a:rPr lang="en-US" baseline="30000" dirty="0"/>
              <a:t>th</a:t>
            </a:r>
            <a:r>
              <a:rPr lang="en-US" dirty="0"/>
              <a:t> year, our Association is celebrating a proud history. At the same time, we’re undergoing a dramatic evolution. </a:t>
            </a:r>
          </a:p>
          <a:p>
            <a:r>
              <a:rPr lang="en-US" dirty="0"/>
              <a:t>We know what the pandemic years have cost 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Unprecedented stress </a:t>
            </a:r>
            <a:r>
              <a:rPr lang="en-US" dirty="0"/>
              <a:t>among Respiratory Therapists – exacerbated by understaffing in our hospitals and too few students entering into our programs</a:t>
            </a:r>
          </a:p>
          <a:p>
            <a:pPr marL="171450" indent="-171450">
              <a:buFontTx/>
              <a:buChar char="-"/>
            </a:pPr>
            <a:r>
              <a:rPr lang="en-US" dirty="0"/>
              <a:t>And, the disruption in leadership and culture breakdown in the Exec offices, in the Board, and in the affiliates.</a:t>
            </a:r>
          </a:p>
          <a:p>
            <a:pPr marL="628650" lvl="1"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Rest assured, we are not accepting this as the status quo. We fully recognize the current environment and we’re facing the issues head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your feedback, work with consultants from within and outside the membership, strategic planning with Board, Affiliate and Association leaders,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have a strategic vision and we’re acting on our plan to fuel innovation and bring solutions. HERE’s 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A3C0BA75-C548-CD43-BE71-33EB0236D386}" type="slidenum">
              <a:rPr lang="en-US" smtClean="0"/>
              <a:t>2</a:t>
            </a:fld>
            <a:endParaRPr lang="en-US"/>
          </a:p>
        </p:txBody>
      </p:sp>
    </p:spTree>
    <p:extLst>
      <p:ext uri="{BB962C8B-B14F-4D97-AF65-F5344CB8AC3E}">
        <p14:creationId xmlns:p14="http://schemas.microsoft.com/office/powerpoint/2010/main" val="294819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Vision is to be indispensable to the RC profession. As the leading RC organization, we will harness the power of our Association and of our credentialing and accreditation partners to lead the profession to new levels of respect and recognition, and a broader scope of advanced practice. Those who wish to serve in a healthcare career will seek out Respiratory Therapy.</a:t>
            </a:r>
          </a:p>
          <a:p>
            <a:endParaRPr lang="en-US" dirty="0"/>
          </a:p>
          <a:p>
            <a:r>
              <a:rPr lang="en-US" dirty="0"/>
              <a:t>AARC will serve our members with the knowledge, leadership and community that will make membership </a:t>
            </a:r>
            <a:r>
              <a:rPr lang="en-US" b="1" dirty="0"/>
              <a:t>essential </a:t>
            </a:r>
            <a:r>
              <a:rPr lang="en-US" dirty="0"/>
              <a:t>to every RT ….. </a:t>
            </a:r>
          </a:p>
          <a:p>
            <a:r>
              <a:rPr lang="en-US" dirty="0"/>
              <a:t>	</a:t>
            </a:r>
            <a:r>
              <a:rPr lang="en-US" b="1" dirty="0"/>
              <a:t>All RTs will want to be an AARC member,  and no member will ever want to quit.</a:t>
            </a:r>
          </a:p>
          <a:p>
            <a:r>
              <a:rPr lang="en-US" dirty="0"/>
              <a:t> </a:t>
            </a:r>
          </a:p>
        </p:txBody>
      </p:sp>
      <p:sp>
        <p:nvSpPr>
          <p:cNvPr id="4" name="Slide Number Placeholder 3"/>
          <p:cNvSpPr>
            <a:spLocks noGrp="1"/>
          </p:cNvSpPr>
          <p:nvPr>
            <p:ph type="sldNum" sz="quarter" idx="5"/>
          </p:nvPr>
        </p:nvSpPr>
        <p:spPr/>
        <p:txBody>
          <a:bodyPr/>
          <a:lstStyle/>
          <a:p>
            <a:fld id="{A3C0BA75-C548-CD43-BE71-33EB0236D386}" type="slidenum">
              <a:rPr lang="en-US" smtClean="0"/>
              <a:t>4</a:t>
            </a:fld>
            <a:endParaRPr lang="en-US"/>
          </a:p>
        </p:txBody>
      </p:sp>
    </p:spTree>
    <p:extLst>
      <p:ext uri="{BB962C8B-B14F-4D97-AF65-F5344CB8AC3E}">
        <p14:creationId xmlns:p14="http://schemas.microsoft.com/office/powerpoint/2010/main" val="1359999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Pathways we will follow to reach our Vision (read and explain each).</a:t>
            </a:r>
          </a:p>
          <a:p>
            <a:endParaRPr lang="en-US" dirty="0"/>
          </a:p>
        </p:txBody>
      </p:sp>
      <p:sp>
        <p:nvSpPr>
          <p:cNvPr id="4" name="Slide Number Placeholder 3"/>
          <p:cNvSpPr>
            <a:spLocks noGrp="1"/>
          </p:cNvSpPr>
          <p:nvPr>
            <p:ph type="sldNum" sz="quarter" idx="5"/>
          </p:nvPr>
        </p:nvSpPr>
        <p:spPr/>
        <p:txBody>
          <a:bodyPr/>
          <a:lstStyle/>
          <a:p>
            <a:fld id="{A3C0BA75-C548-CD43-BE71-33EB0236D386}" type="slidenum">
              <a:rPr lang="en-US" smtClean="0"/>
              <a:t>5</a:t>
            </a:fld>
            <a:endParaRPr lang="en-US"/>
          </a:p>
        </p:txBody>
      </p:sp>
    </p:spTree>
    <p:extLst>
      <p:ext uri="{BB962C8B-B14F-4D97-AF65-F5344CB8AC3E}">
        <p14:creationId xmlns:p14="http://schemas.microsoft.com/office/powerpoint/2010/main" val="390595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Summarize </a:t>
            </a:r>
            <a:r>
              <a:rPr lang="en-US" dirty="0" err="1"/>
              <a:t>activies</a:t>
            </a:r>
            <a:endParaRPr lang="en-US" dirty="0"/>
          </a:p>
          <a:p>
            <a:endParaRPr lang="en-US" dirty="0"/>
          </a:p>
        </p:txBody>
      </p:sp>
      <p:sp>
        <p:nvSpPr>
          <p:cNvPr id="4" name="Slide Number Placeholder 3"/>
          <p:cNvSpPr>
            <a:spLocks noGrp="1"/>
          </p:cNvSpPr>
          <p:nvPr>
            <p:ph type="sldNum" sz="quarter" idx="5"/>
          </p:nvPr>
        </p:nvSpPr>
        <p:spPr/>
        <p:txBody>
          <a:bodyPr/>
          <a:lstStyle/>
          <a:p>
            <a:fld id="{A3C0BA75-C548-CD43-BE71-33EB0236D386}" type="slidenum">
              <a:rPr lang="en-US" smtClean="0"/>
              <a:t>19</a:t>
            </a:fld>
            <a:endParaRPr lang="en-US"/>
          </a:p>
        </p:txBody>
      </p:sp>
    </p:spTree>
    <p:extLst>
      <p:ext uri="{BB962C8B-B14F-4D97-AF65-F5344CB8AC3E}">
        <p14:creationId xmlns:p14="http://schemas.microsoft.com/office/powerpoint/2010/main" val="1774613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F5D8F-7281-3ADC-A1F4-24C74661AF1D}"/>
              </a:ext>
            </a:extLst>
          </p:cNvPr>
          <p:cNvSpPr>
            <a:spLocks noGrp="1"/>
          </p:cNvSpPr>
          <p:nvPr>
            <p:ph type="ctrTitle" hasCustomPrompt="1"/>
          </p:nvPr>
        </p:nvSpPr>
        <p:spPr>
          <a:xfrm>
            <a:off x="689113" y="1338539"/>
            <a:ext cx="9144000" cy="2387600"/>
          </a:xfrm>
        </p:spPr>
        <p:txBody>
          <a:bodyPr anchor="b">
            <a:noAutofit/>
          </a:bodyPr>
          <a:lstStyle>
            <a:lvl1pPr algn="l">
              <a:defRPr sz="9000"/>
            </a:lvl1pPr>
          </a:lstStyle>
          <a:p>
            <a:r>
              <a:rPr lang="en-US" dirty="0"/>
              <a:t>Title Goes Here</a:t>
            </a:r>
          </a:p>
        </p:txBody>
      </p:sp>
      <p:sp>
        <p:nvSpPr>
          <p:cNvPr id="3" name="Subtitle 2">
            <a:extLst>
              <a:ext uri="{FF2B5EF4-FFF2-40B4-BE49-F238E27FC236}">
                <a16:creationId xmlns:a16="http://schemas.microsoft.com/office/drawing/2014/main" id="{92755226-2460-5C16-03F1-C5764922B186}"/>
              </a:ext>
            </a:extLst>
          </p:cNvPr>
          <p:cNvSpPr>
            <a:spLocks noGrp="1"/>
          </p:cNvSpPr>
          <p:nvPr>
            <p:ph type="subTitle" idx="1" hasCustomPrompt="1"/>
          </p:nvPr>
        </p:nvSpPr>
        <p:spPr>
          <a:xfrm>
            <a:off x="689113" y="3702291"/>
            <a:ext cx="9144000" cy="1138927"/>
          </a:xfrm>
        </p:spPr>
        <p:txBody>
          <a:bodyPr>
            <a:noAutofit/>
          </a:bodyPr>
          <a:lstStyle>
            <a:lvl1pPr marL="0" indent="0" algn="l">
              <a:buNone/>
              <a:defRPr sz="5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5" name="Footer Placeholder 4">
            <a:extLst>
              <a:ext uri="{FF2B5EF4-FFF2-40B4-BE49-F238E27FC236}">
                <a16:creationId xmlns:a16="http://schemas.microsoft.com/office/drawing/2014/main" id="{A03C62A2-C6FA-AD83-2C32-6E04230926A6}"/>
              </a:ext>
            </a:extLst>
          </p:cNvPr>
          <p:cNvSpPr>
            <a:spLocks noGrp="1"/>
          </p:cNvSpPr>
          <p:nvPr>
            <p:ph type="ftr" sz="quarter" idx="11"/>
          </p:nvPr>
        </p:nvSpPr>
        <p:spPr>
          <a:xfrm>
            <a:off x="689113" y="6356349"/>
            <a:ext cx="4114800" cy="365125"/>
          </a:xfrm>
          <a:prstGeom prst="rect">
            <a:avLst/>
          </a:prstGeom>
        </p:spPr>
        <p:txBody>
          <a:bodyPr/>
          <a:lstStyle/>
          <a:p>
            <a:r>
              <a:rPr lang="en-US" dirty="0"/>
              <a:t>Those helping the world breathe</a:t>
            </a:r>
          </a:p>
        </p:txBody>
      </p:sp>
      <p:sp>
        <p:nvSpPr>
          <p:cNvPr id="6" name="Slide Number Placeholder 5">
            <a:extLst>
              <a:ext uri="{FF2B5EF4-FFF2-40B4-BE49-F238E27FC236}">
                <a16:creationId xmlns:a16="http://schemas.microsoft.com/office/drawing/2014/main" id="{0F8EB472-3CF5-9189-58E7-EACEF2B031BE}"/>
              </a:ext>
            </a:extLst>
          </p:cNvPr>
          <p:cNvSpPr>
            <a:spLocks noGrp="1"/>
          </p:cNvSpPr>
          <p:nvPr>
            <p:ph type="sldNum" sz="quarter" idx="12"/>
          </p:nvPr>
        </p:nvSpPr>
        <p:spPr>
          <a:xfrm>
            <a:off x="8759687" y="6356350"/>
            <a:ext cx="2743200" cy="365125"/>
          </a:xfrm>
          <a:prstGeom prst="rect">
            <a:avLst/>
          </a:prstGeom>
        </p:spPr>
        <p:txBody>
          <a:bodyPr/>
          <a:lstStyle/>
          <a:p>
            <a:fld id="{D14BDF64-2178-E048-9C0D-CD19B131A203}" type="slidenum">
              <a:rPr lang="en-US" smtClean="0"/>
              <a:t>‹#›</a:t>
            </a:fld>
            <a:endParaRPr lang="en-US"/>
          </a:p>
        </p:txBody>
      </p:sp>
      <p:pic>
        <p:nvPicPr>
          <p:cNvPr id="8" name="Picture 7" descr="A logo with white letters and a black background&#10;&#10;Description automatically generated">
            <a:extLst>
              <a:ext uri="{FF2B5EF4-FFF2-40B4-BE49-F238E27FC236}">
                <a16:creationId xmlns:a16="http://schemas.microsoft.com/office/drawing/2014/main" id="{E2FE6487-7BA7-3713-16CF-61EBAF16CC41}"/>
              </a:ext>
            </a:extLst>
          </p:cNvPr>
          <p:cNvPicPr>
            <a:picLocks noChangeAspect="1"/>
          </p:cNvPicPr>
          <p:nvPr userDrawn="1"/>
        </p:nvPicPr>
        <p:blipFill>
          <a:blip r:embed="rId3"/>
          <a:stretch>
            <a:fillRect/>
          </a:stretch>
        </p:blipFill>
        <p:spPr>
          <a:xfrm>
            <a:off x="689114" y="682620"/>
            <a:ext cx="2506186" cy="853284"/>
          </a:xfrm>
          <a:prstGeom prst="rect">
            <a:avLst/>
          </a:prstGeom>
        </p:spPr>
      </p:pic>
    </p:spTree>
    <p:extLst>
      <p:ext uri="{BB962C8B-B14F-4D97-AF65-F5344CB8AC3E}">
        <p14:creationId xmlns:p14="http://schemas.microsoft.com/office/powerpoint/2010/main" val="76684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Img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A3AB0CEC-B230-BB66-025C-17035CDA7F5B}"/>
              </a:ext>
            </a:extLst>
          </p:cNvPr>
          <p:cNvSpPr>
            <a:spLocks noGrp="1"/>
          </p:cNvSpPr>
          <p:nvPr>
            <p:ph type="pic" sz="quarter" idx="13" hasCustomPrompt="1"/>
          </p:nvPr>
        </p:nvSpPr>
        <p:spPr>
          <a:xfrm>
            <a:off x="6730315" y="0"/>
            <a:ext cx="5461685" cy="6858000"/>
          </a:xfrm>
        </p:spPr>
        <p:txBody>
          <a:bodyPr anchor="ctr">
            <a:normAutofit/>
          </a:bodyPr>
          <a:lstStyle>
            <a:lvl1pPr marL="0" indent="0" algn="ctr">
              <a:buNone/>
              <a:defRPr sz="1400"/>
            </a:lvl1pPr>
          </a:lstStyle>
          <a:p>
            <a:r>
              <a:rPr lang="en-US" dirty="0"/>
              <a:t>INSERT IMAGE HERE</a:t>
            </a:r>
          </a:p>
        </p:txBody>
      </p:sp>
      <p:sp>
        <p:nvSpPr>
          <p:cNvPr id="3" name="Title 1">
            <a:extLst>
              <a:ext uri="{FF2B5EF4-FFF2-40B4-BE49-F238E27FC236}">
                <a16:creationId xmlns:a16="http://schemas.microsoft.com/office/drawing/2014/main" id="{40383257-0312-6998-27E8-3C85A109121D}"/>
              </a:ext>
            </a:extLst>
          </p:cNvPr>
          <p:cNvSpPr>
            <a:spLocks noGrp="1"/>
          </p:cNvSpPr>
          <p:nvPr>
            <p:ph type="title" hasCustomPrompt="1"/>
          </p:nvPr>
        </p:nvSpPr>
        <p:spPr>
          <a:xfrm>
            <a:off x="689113" y="1012657"/>
            <a:ext cx="4772574" cy="1325563"/>
          </a:xfrm>
        </p:spPr>
        <p:txBody>
          <a:bodyPr>
            <a:normAutofit/>
          </a:bodyPr>
          <a:lstStyle>
            <a:lvl1pPr>
              <a:defRPr sz="2000">
                <a:solidFill>
                  <a:schemeClr val="bg1"/>
                </a:solidFill>
                <a:latin typeface="Arial" panose="020B0604020202020204" pitchFamily="34" charset="0"/>
                <a:cs typeface="Arial" panose="020B0604020202020204" pitchFamily="34" charset="0"/>
              </a:defRPr>
            </a:lvl1pPr>
          </a:lstStyle>
          <a:p>
            <a:r>
              <a:rPr lang="en-US" dirty="0"/>
              <a:t>SUBHEAD HERE</a:t>
            </a:r>
          </a:p>
        </p:txBody>
      </p:sp>
      <p:sp>
        <p:nvSpPr>
          <p:cNvPr id="9" name="Content Placeholder 2">
            <a:extLst>
              <a:ext uri="{FF2B5EF4-FFF2-40B4-BE49-F238E27FC236}">
                <a16:creationId xmlns:a16="http://schemas.microsoft.com/office/drawing/2014/main" id="{FEE45222-962E-BFE5-5899-E1888A0DA162}"/>
              </a:ext>
            </a:extLst>
          </p:cNvPr>
          <p:cNvSpPr>
            <a:spLocks noGrp="1"/>
          </p:cNvSpPr>
          <p:nvPr>
            <p:ph idx="1" hasCustomPrompt="1"/>
          </p:nvPr>
        </p:nvSpPr>
        <p:spPr>
          <a:xfrm>
            <a:off x="689113" y="2356966"/>
            <a:ext cx="4772574" cy="2709305"/>
          </a:xfrm>
        </p:spPr>
        <p:txBody>
          <a:bodyPr>
            <a:normAutofit/>
          </a:bodyPr>
          <a:lstStyle>
            <a:lvl1pPr marL="0" indent="0">
              <a:buNone/>
              <a:defRPr sz="5000" b="1">
                <a:solidFill>
                  <a:schemeClr val="bg1"/>
                </a:solidFill>
                <a:latin typeface="Times New Roman" panose="02020603050405020304" pitchFamily="18" charset="0"/>
                <a:cs typeface="Times New Roman" panose="020206030504050203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 Here</a:t>
            </a:r>
          </a:p>
        </p:txBody>
      </p:sp>
      <p:sp>
        <p:nvSpPr>
          <p:cNvPr id="5" name="Footer Placeholder 4">
            <a:extLst>
              <a:ext uri="{FF2B5EF4-FFF2-40B4-BE49-F238E27FC236}">
                <a16:creationId xmlns:a16="http://schemas.microsoft.com/office/drawing/2014/main" id="{21381231-6470-D37E-54AB-4F5F3B695ADA}"/>
              </a:ext>
            </a:extLst>
          </p:cNvPr>
          <p:cNvSpPr>
            <a:spLocks noGrp="1"/>
          </p:cNvSpPr>
          <p:nvPr>
            <p:ph type="ftr" sz="quarter" idx="11"/>
          </p:nvPr>
        </p:nvSpPr>
        <p:spPr>
          <a:xfrm>
            <a:off x="2258421" y="6195709"/>
            <a:ext cx="4114800" cy="365125"/>
          </a:xfrm>
          <a:prstGeom prst="rect">
            <a:avLst/>
          </a:prstGeom>
        </p:spPr>
        <p:txBody>
          <a:bodyPr/>
          <a:lstStyle>
            <a:lvl1pPr>
              <a:defRPr sz="1200">
                <a:solidFill>
                  <a:schemeClr val="bg1"/>
                </a:solidFill>
              </a:defRPr>
            </a:lvl1pPr>
          </a:lstStyle>
          <a:p>
            <a:r>
              <a:rPr lang="en-US" dirty="0"/>
              <a:t>Those helping the world breathe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8" name="Picture 7">
            <a:extLst>
              <a:ext uri="{FF2B5EF4-FFF2-40B4-BE49-F238E27FC236}">
                <a16:creationId xmlns:a16="http://schemas.microsoft.com/office/drawing/2014/main" id="{FA9AF814-7114-ACAF-5A08-F02A5FD7E416}"/>
              </a:ext>
            </a:extLst>
          </p:cNvPr>
          <p:cNvPicPr>
            <a:picLocks noChangeAspect="1"/>
          </p:cNvPicPr>
          <p:nvPr userDrawn="1"/>
        </p:nvPicPr>
        <p:blipFill>
          <a:blip r:embed="rId3"/>
          <a:srcRect/>
          <a:stretch/>
        </p:blipFill>
        <p:spPr>
          <a:xfrm>
            <a:off x="662610" y="6195709"/>
            <a:ext cx="1371255" cy="357133"/>
          </a:xfrm>
          <a:prstGeom prst="rect">
            <a:avLst/>
          </a:prstGeom>
        </p:spPr>
      </p:pic>
    </p:spTree>
    <p:extLst>
      <p:ext uri="{BB962C8B-B14F-4D97-AF65-F5344CB8AC3E}">
        <p14:creationId xmlns:p14="http://schemas.microsoft.com/office/powerpoint/2010/main" val="100101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Blank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1381231-6470-D37E-54AB-4F5F3B695ADA}"/>
              </a:ext>
            </a:extLst>
          </p:cNvPr>
          <p:cNvSpPr>
            <a:spLocks noGrp="1"/>
          </p:cNvSpPr>
          <p:nvPr>
            <p:ph type="ftr" sz="quarter" idx="11"/>
          </p:nvPr>
        </p:nvSpPr>
        <p:spPr>
          <a:xfrm>
            <a:off x="2258421" y="6195709"/>
            <a:ext cx="4114800" cy="365125"/>
          </a:xfrm>
          <a:prstGeom prst="rect">
            <a:avLst/>
          </a:prstGeom>
        </p:spPr>
        <p:txBody>
          <a:bodyPr/>
          <a:lstStyle>
            <a:lvl1pPr>
              <a:defRPr sz="1200">
                <a:solidFill>
                  <a:schemeClr val="bg1"/>
                </a:solidFill>
              </a:defRPr>
            </a:lvl1pPr>
          </a:lstStyle>
          <a:p>
            <a:r>
              <a:rPr lang="en-US" dirty="0"/>
              <a:t>Those helping the world breathe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8" name="Picture 7">
            <a:extLst>
              <a:ext uri="{FF2B5EF4-FFF2-40B4-BE49-F238E27FC236}">
                <a16:creationId xmlns:a16="http://schemas.microsoft.com/office/drawing/2014/main" id="{FA9AF814-7114-ACAF-5A08-F02A5FD7E416}"/>
              </a:ext>
            </a:extLst>
          </p:cNvPr>
          <p:cNvPicPr>
            <a:picLocks noChangeAspect="1"/>
          </p:cNvPicPr>
          <p:nvPr userDrawn="1"/>
        </p:nvPicPr>
        <p:blipFill>
          <a:blip r:embed="rId3"/>
          <a:srcRect/>
          <a:stretch/>
        </p:blipFill>
        <p:spPr>
          <a:xfrm>
            <a:off x="662610" y="6195709"/>
            <a:ext cx="1371255" cy="357133"/>
          </a:xfrm>
          <a:prstGeom prst="rect">
            <a:avLst/>
          </a:prstGeom>
        </p:spPr>
      </p:pic>
      <p:sp>
        <p:nvSpPr>
          <p:cNvPr id="4" name="Title 1">
            <a:extLst>
              <a:ext uri="{FF2B5EF4-FFF2-40B4-BE49-F238E27FC236}">
                <a16:creationId xmlns:a16="http://schemas.microsoft.com/office/drawing/2014/main" id="{99079D79-2F4B-2D2C-5F84-C2F68E1DFE59}"/>
              </a:ext>
            </a:extLst>
          </p:cNvPr>
          <p:cNvSpPr>
            <a:spLocks noGrp="1"/>
          </p:cNvSpPr>
          <p:nvPr>
            <p:ph type="title" hasCustomPrompt="1"/>
          </p:nvPr>
        </p:nvSpPr>
        <p:spPr>
          <a:xfrm>
            <a:off x="689113" y="0"/>
            <a:ext cx="10840278" cy="1325563"/>
          </a:xfrm>
        </p:spPr>
        <p:txBody>
          <a:bodyPr/>
          <a:lstStyle>
            <a:lvl1pPr>
              <a:defRPr>
                <a:solidFill>
                  <a:schemeClr val="bg1"/>
                </a:solidFill>
              </a:defRPr>
            </a:lvl1pPr>
          </a:lstStyle>
          <a:p>
            <a:r>
              <a:rPr lang="en-US" dirty="0"/>
              <a:t>Headline Treatment Here</a:t>
            </a:r>
          </a:p>
        </p:txBody>
      </p:sp>
    </p:spTree>
    <p:extLst>
      <p:ext uri="{BB962C8B-B14F-4D97-AF65-F5344CB8AC3E}">
        <p14:creationId xmlns:p14="http://schemas.microsoft.com/office/powerpoint/2010/main" val="93394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Engag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EC77-1E0C-020A-39E7-1E7A4CBD2E5B}"/>
              </a:ext>
            </a:extLst>
          </p:cNvPr>
          <p:cNvSpPr>
            <a:spLocks noGrp="1"/>
          </p:cNvSpPr>
          <p:nvPr>
            <p:ph type="title" hasCustomPrompt="1"/>
          </p:nvPr>
        </p:nvSpPr>
        <p:spPr>
          <a:xfrm>
            <a:off x="689113" y="1260387"/>
            <a:ext cx="10840278" cy="1077833"/>
          </a:xfrm>
        </p:spPr>
        <p:txBody>
          <a:bodyPr/>
          <a:lstStyle/>
          <a:p>
            <a:r>
              <a:rPr lang="en-US" dirty="0"/>
              <a:t>Headline Treatment Here</a:t>
            </a:r>
          </a:p>
        </p:txBody>
      </p:sp>
      <p:sp>
        <p:nvSpPr>
          <p:cNvPr id="3" name="Content Placeholder 2">
            <a:extLst>
              <a:ext uri="{FF2B5EF4-FFF2-40B4-BE49-F238E27FC236}">
                <a16:creationId xmlns:a16="http://schemas.microsoft.com/office/drawing/2014/main" id="{3221BE94-4BCC-9E3D-5743-D85A20580E01}"/>
              </a:ext>
            </a:extLst>
          </p:cNvPr>
          <p:cNvSpPr>
            <a:spLocks noGrp="1"/>
          </p:cNvSpPr>
          <p:nvPr>
            <p:ph idx="1"/>
          </p:nvPr>
        </p:nvSpPr>
        <p:spPr>
          <a:xfrm>
            <a:off x="689112" y="2356966"/>
            <a:ext cx="10840279" cy="2709305"/>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p>
            <a:fld id="{D14BDF64-2178-E048-9C0D-CD19B131A203}" type="slidenum">
              <a:rPr lang="en-US" smtClean="0"/>
              <a:t>‹#›</a:t>
            </a:fld>
            <a:endParaRPr lang="en-US"/>
          </a:p>
        </p:txBody>
      </p:sp>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grpSp>
        <p:nvGrpSpPr>
          <p:cNvPr id="18" name="Group 17">
            <a:extLst>
              <a:ext uri="{FF2B5EF4-FFF2-40B4-BE49-F238E27FC236}">
                <a16:creationId xmlns:a16="http://schemas.microsoft.com/office/drawing/2014/main" id="{57370200-7FDF-EF23-95B0-F9264ABFE2CA}"/>
              </a:ext>
            </a:extLst>
          </p:cNvPr>
          <p:cNvGrpSpPr/>
          <p:nvPr userDrawn="1"/>
        </p:nvGrpSpPr>
        <p:grpSpPr>
          <a:xfrm>
            <a:off x="662609" y="593124"/>
            <a:ext cx="1704888" cy="667264"/>
            <a:chOff x="662609" y="593124"/>
            <a:chExt cx="1704888" cy="667264"/>
          </a:xfrm>
        </p:grpSpPr>
        <p:grpSp>
          <p:nvGrpSpPr>
            <p:cNvPr id="19" name="Group 18">
              <a:extLst>
                <a:ext uri="{FF2B5EF4-FFF2-40B4-BE49-F238E27FC236}">
                  <a16:creationId xmlns:a16="http://schemas.microsoft.com/office/drawing/2014/main" id="{CB22774E-AE37-2102-8DD5-2B076FCA63B6}"/>
                </a:ext>
              </a:extLst>
            </p:cNvPr>
            <p:cNvGrpSpPr/>
            <p:nvPr userDrawn="1"/>
          </p:nvGrpSpPr>
          <p:grpSpPr>
            <a:xfrm>
              <a:off x="996241" y="593124"/>
              <a:ext cx="1371256" cy="667264"/>
              <a:chOff x="1062680" y="593124"/>
              <a:chExt cx="1685550" cy="820202"/>
            </a:xfrm>
            <a:solidFill>
              <a:schemeClr val="tx1"/>
            </a:solidFill>
          </p:grpSpPr>
          <p:sp>
            <p:nvSpPr>
              <p:cNvPr id="21" name="Oval 20">
                <a:extLst>
                  <a:ext uri="{FF2B5EF4-FFF2-40B4-BE49-F238E27FC236}">
                    <a16:creationId xmlns:a16="http://schemas.microsoft.com/office/drawing/2014/main" id="{442419BA-A2A4-1A4D-9FD3-1B4E120376CB}"/>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F8BACCA-3506-60FA-747F-BDF38EAC9FAF}"/>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CB8C9E7C-4668-A04E-AFF0-D88D511542CB}"/>
                </a:ext>
              </a:extLst>
            </p:cNvPr>
            <p:cNvSpPr/>
            <p:nvPr userDrawn="1"/>
          </p:nvSpPr>
          <p:spPr>
            <a:xfrm>
              <a:off x="662609" y="593124"/>
              <a:ext cx="667264" cy="66726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3" name="TextBox 22">
            <a:extLst>
              <a:ext uri="{FF2B5EF4-FFF2-40B4-BE49-F238E27FC236}">
                <a16:creationId xmlns:a16="http://schemas.microsoft.com/office/drawing/2014/main" id="{76953310-36B6-B06C-0C62-C39F1F362898}"/>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ENGAGE</a:t>
            </a:r>
          </a:p>
        </p:txBody>
      </p:sp>
      <p:pic>
        <p:nvPicPr>
          <p:cNvPr id="25" name="Picture 24" descr="A group of people with white lines&#10;&#10;Description automatically generated">
            <a:extLst>
              <a:ext uri="{FF2B5EF4-FFF2-40B4-BE49-F238E27FC236}">
                <a16:creationId xmlns:a16="http://schemas.microsoft.com/office/drawing/2014/main" id="{505A30BE-9850-CB5F-A40E-C346AA3EE223}"/>
              </a:ext>
            </a:extLst>
          </p:cNvPr>
          <p:cNvPicPr>
            <a:picLocks noChangeAspect="1"/>
          </p:cNvPicPr>
          <p:nvPr userDrawn="1"/>
        </p:nvPicPr>
        <p:blipFill>
          <a:blip r:embed="rId4"/>
          <a:stretch>
            <a:fillRect/>
          </a:stretch>
        </p:blipFill>
        <p:spPr>
          <a:xfrm>
            <a:off x="823624" y="766801"/>
            <a:ext cx="345234" cy="295387"/>
          </a:xfrm>
          <a:prstGeom prst="rect">
            <a:avLst/>
          </a:prstGeom>
        </p:spPr>
      </p:pic>
      <p:sp>
        <p:nvSpPr>
          <p:cNvPr id="26" name="Footer Placeholder 4">
            <a:extLst>
              <a:ext uri="{FF2B5EF4-FFF2-40B4-BE49-F238E27FC236}">
                <a16:creationId xmlns:a16="http://schemas.microsoft.com/office/drawing/2014/main" id="{470702DD-4DAA-7BD6-B740-ACB2BEDE280C}"/>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Tree>
    <p:extLst>
      <p:ext uri="{BB962C8B-B14F-4D97-AF65-F5344CB8AC3E}">
        <p14:creationId xmlns:p14="http://schemas.microsoft.com/office/powerpoint/2010/main" val="726180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Engag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sp>
        <p:nvSpPr>
          <p:cNvPr id="4" name="Title 1">
            <a:extLst>
              <a:ext uri="{FF2B5EF4-FFF2-40B4-BE49-F238E27FC236}">
                <a16:creationId xmlns:a16="http://schemas.microsoft.com/office/drawing/2014/main" id="{56B5E5D7-9ED1-13B7-F0A1-6B0A9572E556}"/>
              </a:ext>
            </a:extLst>
          </p:cNvPr>
          <p:cNvSpPr>
            <a:spLocks noGrp="1"/>
          </p:cNvSpPr>
          <p:nvPr>
            <p:ph type="title" hasCustomPrompt="1"/>
          </p:nvPr>
        </p:nvSpPr>
        <p:spPr>
          <a:xfrm>
            <a:off x="689112" y="1899683"/>
            <a:ext cx="5140187" cy="1065511"/>
          </a:xfrm>
        </p:spPr>
        <p:txBody>
          <a:bodyPr>
            <a:normAutofit/>
          </a:bodyPr>
          <a:lstStyle>
            <a:lvl1pPr>
              <a:defRPr sz="3200"/>
            </a:lvl1pPr>
          </a:lstStyle>
          <a:p>
            <a:r>
              <a:rPr lang="en-US" dirty="0"/>
              <a:t>Headline Treatment </a:t>
            </a:r>
            <a:br>
              <a:rPr lang="en-US" dirty="0"/>
            </a:br>
            <a:r>
              <a:rPr lang="en-US" dirty="0"/>
              <a:t>Shown Here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2"/>
                </a:solidFill>
              </a:defRPr>
            </a:lvl1pPr>
          </a:lstStyle>
          <a:p>
            <a:fld id="{D14BDF64-2178-E048-9C0D-CD19B131A203}" type="slidenum">
              <a:rPr lang="en-US" smtClean="0"/>
              <a:pPr/>
              <a:t>‹#›</a:t>
            </a:fld>
            <a:endParaRPr lang="en-US" dirty="0"/>
          </a:p>
        </p:txBody>
      </p:sp>
      <p:grpSp>
        <p:nvGrpSpPr>
          <p:cNvPr id="2" name="Group 1">
            <a:extLst>
              <a:ext uri="{FF2B5EF4-FFF2-40B4-BE49-F238E27FC236}">
                <a16:creationId xmlns:a16="http://schemas.microsoft.com/office/drawing/2014/main" id="{C5C79BF6-5E72-1DB4-53AD-66D477F475D8}"/>
              </a:ext>
            </a:extLst>
          </p:cNvPr>
          <p:cNvGrpSpPr/>
          <p:nvPr userDrawn="1"/>
        </p:nvGrpSpPr>
        <p:grpSpPr>
          <a:xfrm>
            <a:off x="662609" y="593124"/>
            <a:ext cx="1704888" cy="667264"/>
            <a:chOff x="662609" y="593124"/>
            <a:chExt cx="1704888" cy="667264"/>
          </a:xfrm>
        </p:grpSpPr>
        <p:grpSp>
          <p:nvGrpSpPr>
            <p:cNvPr id="3" name="Group 2">
              <a:extLst>
                <a:ext uri="{FF2B5EF4-FFF2-40B4-BE49-F238E27FC236}">
                  <a16:creationId xmlns:a16="http://schemas.microsoft.com/office/drawing/2014/main" id="{8907EC42-4E03-C706-F116-83E3776D216F}"/>
                </a:ext>
              </a:extLst>
            </p:cNvPr>
            <p:cNvGrpSpPr/>
            <p:nvPr userDrawn="1"/>
          </p:nvGrpSpPr>
          <p:grpSpPr>
            <a:xfrm>
              <a:off x="996241" y="593124"/>
              <a:ext cx="1371256" cy="667264"/>
              <a:chOff x="1062680" y="593124"/>
              <a:chExt cx="1685550" cy="820202"/>
            </a:xfrm>
            <a:solidFill>
              <a:schemeClr val="tx1"/>
            </a:solidFill>
          </p:grpSpPr>
          <p:sp>
            <p:nvSpPr>
              <p:cNvPr id="11" name="Oval 10">
                <a:extLst>
                  <a:ext uri="{FF2B5EF4-FFF2-40B4-BE49-F238E27FC236}">
                    <a16:creationId xmlns:a16="http://schemas.microsoft.com/office/drawing/2014/main" id="{34CFEBF4-066C-E627-B57B-4CA15DE47566}"/>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B8688A6-ABA3-38A4-FCBF-598F92E4FF33}"/>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48AA2FB4-F444-38EB-921A-D9DAAF54D6CF}"/>
                </a:ext>
              </a:extLst>
            </p:cNvPr>
            <p:cNvSpPr/>
            <p:nvPr userDrawn="1"/>
          </p:nvSpPr>
          <p:spPr>
            <a:xfrm>
              <a:off x="662609" y="593124"/>
              <a:ext cx="667264" cy="66726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3" name="TextBox 12">
            <a:extLst>
              <a:ext uri="{FF2B5EF4-FFF2-40B4-BE49-F238E27FC236}">
                <a16:creationId xmlns:a16="http://schemas.microsoft.com/office/drawing/2014/main" id="{4221C74D-218D-568E-CF7C-5FFE4922A311}"/>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ENGAGE</a:t>
            </a:r>
          </a:p>
        </p:txBody>
      </p:sp>
      <p:pic>
        <p:nvPicPr>
          <p:cNvPr id="14" name="Picture 13" descr="A group of people with white lines&#10;&#10;Description automatically generated">
            <a:extLst>
              <a:ext uri="{FF2B5EF4-FFF2-40B4-BE49-F238E27FC236}">
                <a16:creationId xmlns:a16="http://schemas.microsoft.com/office/drawing/2014/main" id="{780A6288-AA08-A0DA-1D4C-EAE5619CAB5C}"/>
              </a:ext>
            </a:extLst>
          </p:cNvPr>
          <p:cNvPicPr>
            <a:picLocks noChangeAspect="1"/>
          </p:cNvPicPr>
          <p:nvPr userDrawn="1"/>
        </p:nvPicPr>
        <p:blipFill>
          <a:blip r:embed="rId4"/>
          <a:stretch>
            <a:fillRect/>
          </a:stretch>
        </p:blipFill>
        <p:spPr>
          <a:xfrm>
            <a:off x="823624" y="766801"/>
            <a:ext cx="345234" cy="295387"/>
          </a:xfrm>
          <a:prstGeom prst="rect">
            <a:avLst/>
          </a:prstGeom>
        </p:spPr>
      </p:pic>
      <p:sp>
        <p:nvSpPr>
          <p:cNvPr id="21" name="Text Placeholder 20">
            <a:extLst>
              <a:ext uri="{FF2B5EF4-FFF2-40B4-BE49-F238E27FC236}">
                <a16:creationId xmlns:a16="http://schemas.microsoft.com/office/drawing/2014/main" id="{9A419CBE-42CB-B917-7147-7AAF82B2388D}"/>
              </a:ext>
            </a:extLst>
          </p:cNvPr>
          <p:cNvSpPr>
            <a:spLocks noGrp="1"/>
          </p:cNvSpPr>
          <p:nvPr>
            <p:ph type="body" sz="quarter" idx="14" hasCustomPrompt="1"/>
          </p:nvPr>
        </p:nvSpPr>
        <p:spPr>
          <a:xfrm>
            <a:off x="6362702" y="1900238"/>
            <a:ext cx="5140185" cy="1065212"/>
          </a:xfrm>
        </p:spPr>
        <p:txBody>
          <a:bodyPr anchor="b">
            <a:normAutofit/>
          </a:bodyPr>
          <a:lstStyle>
            <a:lvl1pPr marL="0" indent="0">
              <a:buNone/>
              <a:defRPr sz="3200" b="1">
                <a:solidFill>
                  <a:schemeClr val="tx2"/>
                </a:solidFill>
                <a:latin typeface="Times New Roman" panose="02020603050405020304" pitchFamily="18" charset="0"/>
                <a:cs typeface="Times New Roman" panose="02020603050405020304" pitchFamily="18" charset="0"/>
              </a:defRPr>
            </a:lvl1pPr>
          </a:lstStyle>
          <a:p>
            <a:pPr lvl="0"/>
            <a:r>
              <a:rPr lang="en-US" dirty="0"/>
              <a:t>Headline Treatment </a:t>
            </a:r>
            <a:br>
              <a:rPr lang="en-US" dirty="0"/>
            </a:br>
            <a:r>
              <a:rPr lang="en-US" dirty="0"/>
              <a:t>Shown Here</a:t>
            </a:r>
          </a:p>
        </p:txBody>
      </p:sp>
      <p:sp>
        <p:nvSpPr>
          <p:cNvPr id="22" name="Footer Placeholder 4">
            <a:extLst>
              <a:ext uri="{FF2B5EF4-FFF2-40B4-BE49-F238E27FC236}">
                <a16:creationId xmlns:a16="http://schemas.microsoft.com/office/drawing/2014/main" id="{5DF920A2-2178-417C-324F-ED225FCD5AD8}"/>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
        <p:nvSpPr>
          <p:cNvPr id="23" name="Content Placeholder 2">
            <a:extLst>
              <a:ext uri="{FF2B5EF4-FFF2-40B4-BE49-F238E27FC236}">
                <a16:creationId xmlns:a16="http://schemas.microsoft.com/office/drawing/2014/main" id="{9CFB06C3-B5F6-203D-53FF-6F1F5C0A3A30}"/>
              </a:ext>
            </a:extLst>
          </p:cNvPr>
          <p:cNvSpPr>
            <a:spLocks noGrp="1"/>
          </p:cNvSpPr>
          <p:nvPr>
            <p:ph idx="1"/>
          </p:nvPr>
        </p:nvSpPr>
        <p:spPr>
          <a:xfrm>
            <a:off x="689112" y="2983940"/>
            <a:ext cx="5140187" cy="2709305"/>
          </a:xfrm>
        </p:spPr>
        <p:txBody>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a:extLst>
              <a:ext uri="{FF2B5EF4-FFF2-40B4-BE49-F238E27FC236}">
                <a16:creationId xmlns:a16="http://schemas.microsoft.com/office/drawing/2014/main" id="{DFE5BD48-79A7-0323-2E59-06ADAA6CFBB8}"/>
              </a:ext>
            </a:extLst>
          </p:cNvPr>
          <p:cNvSpPr>
            <a:spLocks noGrp="1"/>
          </p:cNvSpPr>
          <p:nvPr>
            <p:ph idx="13"/>
          </p:nvPr>
        </p:nvSpPr>
        <p:spPr>
          <a:xfrm>
            <a:off x="6362702" y="2983940"/>
            <a:ext cx="5140185" cy="2709305"/>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Fifth level</a:t>
            </a:r>
          </a:p>
        </p:txBody>
      </p:sp>
    </p:spTree>
    <p:extLst>
      <p:ext uri="{BB962C8B-B14F-4D97-AF65-F5344CB8AC3E}">
        <p14:creationId xmlns:p14="http://schemas.microsoft.com/office/powerpoint/2010/main" val="647746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Engage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DCB687D-AC80-535D-1A94-A67A87EA4567}"/>
              </a:ext>
            </a:extLst>
          </p:cNvPr>
          <p:cNvSpPr>
            <a:spLocks noGrp="1"/>
          </p:cNvSpPr>
          <p:nvPr>
            <p:ph type="pic" sz="quarter" idx="13" hasCustomPrompt="1"/>
          </p:nvPr>
        </p:nvSpPr>
        <p:spPr>
          <a:xfrm>
            <a:off x="6730315" y="0"/>
            <a:ext cx="5461685" cy="6858000"/>
          </a:xfrm>
        </p:spPr>
        <p:txBody>
          <a:bodyPr anchor="ctr">
            <a:normAutofit/>
          </a:bodyPr>
          <a:lstStyle>
            <a:lvl1pPr marL="0" indent="0" algn="ctr">
              <a:buNone/>
              <a:defRPr sz="1400"/>
            </a:lvl1pPr>
          </a:lstStyle>
          <a:p>
            <a:r>
              <a:rPr lang="en-US" dirty="0"/>
              <a:t>INSERT IMAGE HERE</a:t>
            </a:r>
          </a:p>
        </p:txBody>
      </p:sp>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sp>
        <p:nvSpPr>
          <p:cNvPr id="4" name="Title 1">
            <a:extLst>
              <a:ext uri="{FF2B5EF4-FFF2-40B4-BE49-F238E27FC236}">
                <a16:creationId xmlns:a16="http://schemas.microsoft.com/office/drawing/2014/main" id="{56B5E5D7-9ED1-13B7-F0A1-6B0A9572E556}"/>
              </a:ext>
            </a:extLst>
          </p:cNvPr>
          <p:cNvSpPr>
            <a:spLocks noGrp="1"/>
          </p:cNvSpPr>
          <p:nvPr>
            <p:ph type="title" hasCustomPrompt="1"/>
          </p:nvPr>
        </p:nvSpPr>
        <p:spPr>
          <a:xfrm>
            <a:off x="689112" y="1899683"/>
            <a:ext cx="4504973" cy="1065511"/>
          </a:xfrm>
        </p:spPr>
        <p:txBody>
          <a:bodyPr>
            <a:normAutofit/>
          </a:bodyPr>
          <a:lstStyle>
            <a:lvl1pPr>
              <a:defRPr sz="3200"/>
            </a:lvl1pPr>
          </a:lstStyle>
          <a:p>
            <a:r>
              <a:rPr lang="en-US" dirty="0"/>
              <a:t>Headline Treatment </a:t>
            </a:r>
            <a:br>
              <a:rPr lang="en-US" dirty="0"/>
            </a:br>
            <a:r>
              <a:rPr lang="en-US" dirty="0"/>
              <a:t>Shown Here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2"/>
                </a:solidFill>
              </a:defRPr>
            </a:lvl1pPr>
          </a:lstStyle>
          <a:p>
            <a:fld id="{D14BDF64-2178-E048-9C0D-CD19B131A203}" type="slidenum">
              <a:rPr lang="en-US" smtClean="0"/>
              <a:pPr/>
              <a:t>‹#›</a:t>
            </a:fld>
            <a:endParaRPr lang="en-US" dirty="0"/>
          </a:p>
        </p:txBody>
      </p:sp>
      <p:grpSp>
        <p:nvGrpSpPr>
          <p:cNvPr id="2" name="Group 1">
            <a:extLst>
              <a:ext uri="{FF2B5EF4-FFF2-40B4-BE49-F238E27FC236}">
                <a16:creationId xmlns:a16="http://schemas.microsoft.com/office/drawing/2014/main" id="{C5C79BF6-5E72-1DB4-53AD-66D477F475D8}"/>
              </a:ext>
            </a:extLst>
          </p:cNvPr>
          <p:cNvGrpSpPr/>
          <p:nvPr userDrawn="1"/>
        </p:nvGrpSpPr>
        <p:grpSpPr>
          <a:xfrm>
            <a:off x="662609" y="593124"/>
            <a:ext cx="1704888" cy="667264"/>
            <a:chOff x="662609" y="593124"/>
            <a:chExt cx="1704888" cy="667264"/>
          </a:xfrm>
        </p:grpSpPr>
        <p:grpSp>
          <p:nvGrpSpPr>
            <p:cNvPr id="3" name="Group 2">
              <a:extLst>
                <a:ext uri="{FF2B5EF4-FFF2-40B4-BE49-F238E27FC236}">
                  <a16:creationId xmlns:a16="http://schemas.microsoft.com/office/drawing/2014/main" id="{8907EC42-4E03-C706-F116-83E3776D216F}"/>
                </a:ext>
              </a:extLst>
            </p:cNvPr>
            <p:cNvGrpSpPr/>
            <p:nvPr userDrawn="1"/>
          </p:nvGrpSpPr>
          <p:grpSpPr>
            <a:xfrm>
              <a:off x="996241" y="593124"/>
              <a:ext cx="1371256" cy="667264"/>
              <a:chOff x="1062680" y="593124"/>
              <a:chExt cx="1685550" cy="820202"/>
            </a:xfrm>
            <a:solidFill>
              <a:schemeClr val="tx1"/>
            </a:solidFill>
          </p:grpSpPr>
          <p:sp>
            <p:nvSpPr>
              <p:cNvPr id="11" name="Oval 10">
                <a:extLst>
                  <a:ext uri="{FF2B5EF4-FFF2-40B4-BE49-F238E27FC236}">
                    <a16:creationId xmlns:a16="http://schemas.microsoft.com/office/drawing/2014/main" id="{34CFEBF4-066C-E627-B57B-4CA15DE47566}"/>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B8688A6-ABA3-38A4-FCBF-598F92E4FF33}"/>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48AA2FB4-F444-38EB-921A-D9DAAF54D6CF}"/>
                </a:ext>
              </a:extLst>
            </p:cNvPr>
            <p:cNvSpPr/>
            <p:nvPr userDrawn="1"/>
          </p:nvSpPr>
          <p:spPr>
            <a:xfrm>
              <a:off x="662609" y="593124"/>
              <a:ext cx="667264" cy="66726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3" name="TextBox 12">
            <a:extLst>
              <a:ext uri="{FF2B5EF4-FFF2-40B4-BE49-F238E27FC236}">
                <a16:creationId xmlns:a16="http://schemas.microsoft.com/office/drawing/2014/main" id="{4221C74D-218D-568E-CF7C-5FFE4922A311}"/>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ENGAGE</a:t>
            </a:r>
          </a:p>
        </p:txBody>
      </p:sp>
      <p:pic>
        <p:nvPicPr>
          <p:cNvPr id="14" name="Picture 13" descr="A group of people with white lines&#10;&#10;Description automatically generated">
            <a:extLst>
              <a:ext uri="{FF2B5EF4-FFF2-40B4-BE49-F238E27FC236}">
                <a16:creationId xmlns:a16="http://schemas.microsoft.com/office/drawing/2014/main" id="{780A6288-AA08-A0DA-1D4C-EAE5619CAB5C}"/>
              </a:ext>
            </a:extLst>
          </p:cNvPr>
          <p:cNvPicPr>
            <a:picLocks noChangeAspect="1"/>
          </p:cNvPicPr>
          <p:nvPr userDrawn="1"/>
        </p:nvPicPr>
        <p:blipFill>
          <a:blip r:embed="rId4"/>
          <a:stretch>
            <a:fillRect/>
          </a:stretch>
        </p:blipFill>
        <p:spPr>
          <a:xfrm>
            <a:off x="823624" y="766801"/>
            <a:ext cx="345234" cy="295387"/>
          </a:xfrm>
          <a:prstGeom prst="rect">
            <a:avLst/>
          </a:prstGeom>
        </p:spPr>
      </p:pic>
      <p:sp>
        <p:nvSpPr>
          <p:cNvPr id="17" name="Footer Placeholder 4">
            <a:extLst>
              <a:ext uri="{FF2B5EF4-FFF2-40B4-BE49-F238E27FC236}">
                <a16:creationId xmlns:a16="http://schemas.microsoft.com/office/drawing/2014/main" id="{74DA44E9-A9BA-334D-88E6-80AEA94702C3}"/>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
        <p:nvSpPr>
          <p:cNvPr id="20" name="Content Placeholder 2">
            <a:extLst>
              <a:ext uri="{FF2B5EF4-FFF2-40B4-BE49-F238E27FC236}">
                <a16:creationId xmlns:a16="http://schemas.microsoft.com/office/drawing/2014/main" id="{72E49B28-A424-4928-B876-39787FA41713}"/>
              </a:ext>
            </a:extLst>
          </p:cNvPr>
          <p:cNvSpPr>
            <a:spLocks noGrp="1"/>
          </p:cNvSpPr>
          <p:nvPr>
            <p:ph idx="1"/>
          </p:nvPr>
        </p:nvSpPr>
        <p:spPr>
          <a:xfrm>
            <a:off x="689112" y="2983940"/>
            <a:ext cx="4504973" cy="2709305"/>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875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Engage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EC77-1E0C-020A-39E7-1E7A4CBD2E5B}"/>
              </a:ext>
            </a:extLst>
          </p:cNvPr>
          <p:cNvSpPr>
            <a:spLocks noGrp="1"/>
          </p:cNvSpPr>
          <p:nvPr>
            <p:ph type="title" hasCustomPrompt="1"/>
          </p:nvPr>
        </p:nvSpPr>
        <p:spPr>
          <a:xfrm>
            <a:off x="689113" y="1272709"/>
            <a:ext cx="10840278" cy="1065511"/>
          </a:xfrm>
        </p:spPr>
        <p:txBody>
          <a:bodyPr/>
          <a:lstStyle>
            <a:lvl1pPr>
              <a:defRPr>
                <a:solidFill>
                  <a:schemeClr val="bg1"/>
                </a:solidFill>
              </a:defRPr>
            </a:lvl1pPr>
          </a:lstStyle>
          <a:p>
            <a:r>
              <a:rPr lang="en-US" dirty="0"/>
              <a:t>Headline Treatment Here</a:t>
            </a:r>
          </a:p>
        </p:txBody>
      </p:sp>
      <p:sp>
        <p:nvSpPr>
          <p:cNvPr id="3" name="Content Placeholder 2">
            <a:extLst>
              <a:ext uri="{FF2B5EF4-FFF2-40B4-BE49-F238E27FC236}">
                <a16:creationId xmlns:a16="http://schemas.microsoft.com/office/drawing/2014/main" id="{3221BE94-4BCC-9E3D-5743-D85A20580E01}"/>
              </a:ext>
            </a:extLst>
          </p:cNvPr>
          <p:cNvSpPr>
            <a:spLocks noGrp="1"/>
          </p:cNvSpPr>
          <p:nvPr>
            <p:ph idx="1"/>
          </p:nvPr>
        </p:nvSpPr>
        <p:spPr>
          <a:xfrm>
            <a:off x="689112" y="2356966"/>
            <a:ext cx="10840279" cy="27093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E53A3A1B-D1BD-8D89-7213-D21DA90F4A5C}"/>
              </a:ext>
            </a:extLst>
          </p:cNvPr>
          <p:cNvGrpSpPr/>
          <p:nvPr userDrawn="1"/>
        </p:nvGrpSpPr>
        <p:grpSpPr>
          <a:xfrm>
            <a:off x="662609" y="593124"/>
            <a:ext cx="1704888" cy="667264"/>
            <a:chOff x="662609" y="593124"/>
            <a:chExt cx="1704888" cy="667264"/>
          </a:xfrm>
        </p:grpSpPr>
        <p:grpSp>
          <p:nvGrpSpPr>
            <p:cNvPr id="10" name="Group 9">
              <a:extLst>
                <a:ext uri="{FF2B5EF4-FFF2-40B4-BE49-F238E27FC236}">
                  <a16:creationId xmlns:a16="http://schemas.microsoft.com/office/drawing/2014/main" id="{05CCE8C5-A27D-90B2-77E2-60DC10BDA2BA}"/>
                </a:ext>
              </a:extLst>
            </p:cNvPr>
            <p:cNvGrpSpPr/>
            <p:nvPr userDrawn="1"/>
          </p:nvGrpSpPr>
          <p:grpSpPr>
            <a:xfrm>
              <a:off x="996241" y="593124"/>
              <a:ext cx="1371256" cy="667264"/>
              <a:chOff x="1062680" y="593124"/>
              <a:chExt cx="1685550" cy="820202"/>
            </a:xfrm>
            <a:solidFill>
              <a:schemeClr val="tx1"/>
            </a:solidFill>
          </p:grpSpPr>
          <p:sp>
            <p:nvSpPr>
              <p:cNvPr id="7" name="Oval 6">
                <a:extLst>
                  <a:ext uri="{FF2B5EF4-FFF2-40B4-BE49-F238E27FC236}">
                    <a16:creationId xmlns:a16="http://schemas.microsoft.com/office/drawing/2014/main" id="{C0AF5290-D0D4-C393-64DC-80C01F83DD82}"/>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A8828EB-71AF-992C-A6D4-6825A7B71236}"/>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Oval 3">
              <a:extLst>
                <a:ext uri="{FF2B5EF4-FFF2-40B4-BE49-F238E27FC236}">
                  <a16:creationId xmlns:a16="http://schemas.microsoft.com/office/drawing/2014/main" id="{22A8152B-3BB2-C84F-23B3-45F40E0612C3}"/>
                </a:ext>
              </a:extLst>
            </p:cNvPr>
            <p:cNvSpPr/>
            <p:nvPr userDrawn="1"/>
          </p:nvSpPr>
          <p:spPr>
            <a:xfrm>
              <a:off x="662609" y="593124"/>
              <a:ext cx="667264" cy="6672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3" name="Slide Number Placeholder 5">
            <a:extLst>
              <a:ext uri="{FF2B5EF4-FFF2-40B4-BE49-F238E27FC236}">
                <a16:creationId xmlns:a16="http://schemas.microsoft.com/office/drawing/2014/main" id="{98875574-8A84-F0DF-3ED8-1B3F142974EC}"/>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14" name="Picture 13">
            <a:extLst>
              <a:ext uri="{FF2B5EF4-FFF2-40B4-BE49-F238E27FC236}">
                <a16:creationId xmlns:a16="http://schemas.microsoft.com/office/drawing/2014/main" id="{7E77F317-BE58-9E18-10E6-A3C32F365909}"/>
              </a:ext>
            </a:extLst>
          </p:cNvPr>
          <p:cNvPicPr>
            <a:picLocks noChangeAspect="1"/>
          </p:cNvPicPr>
          <p:nvPr userDrawn="1"/>
        </p:nvPicPr>
        <p:blipFill>
          <a:blip r:embed="rId2"/>
          <a:srcRect/>
          <a:stretch/>
        </p:blipFill>
        <p:spPr>
          <a:xfrm>
            <a:off x="662610" y="6195709"/>
            <a:ext cx="1371255" cy="357133"/>
          </a:xfrm>
          <a:prstGeom prst="rect">
            <a:avLst/>
          </a:prstGeom>
        </p:spPr>
      </p:pic>
      <p:sp>
        <p:nvSpPr>
          <p:cNvPr id="15" name="TextBox 14">
            <a:extLst>
              <a:ext uri="{FF2B5EF4-FFF2-40B4-BE49-F238E27FC236}">
                <a16:creationId xmlns:a16="http://schemas.microsoft.com/office/drawing/2014/main" id="{22625243-8D57-1314-1D60-4CE5468C7519}"/>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ENGAGE</a:t>
            </a:r>
          </a:p>
        </p:txBody>
      </p:sp>
      <p:pic>
        <p:nvPicPr>
          <p:cNvPr id="16" name="Picture 15">
            <a:extLst>
              <a:ext uri="{FF2B5EF4-FFF2-40B4-BE49-F238E27FC236}">
                <a16:creationId xmlns:a16="http://schemas.microsoft.com/office/drawing/2014/main" id="{D8222BD5-75A5-924A-ECB8-E002040242E1}"/>
              </a:ext>
            </a:extLst>
          </p:cNvPr>
          <p:cNvPicPr>
            <a:picLocks noChangeAspect="1"/>
          </p:cNvPicPr>
          <p:nvPr userDrawn="1"/>
        </p:nvPicPr>
        <p:blipFill>
          <a:blip r:embed="rId3"/>
          <a:srcRect/>
          <a:stretch/>
        </p:blipFill>
        <p:spPr>
          <a:xfrm>
            <a:off x="823624" y="766801"/>
            <a:ext cx="345233" cy="295387"/>
          </a:xfrm>
          <a:prstGeom prst="rect">
            <a:avLst/>
          </a:prstGeom>
        </p:spPr>
      </p:pic>
      <p:sp>
        <p:nvSpPr>
          <p:cNvPr id="8" name="Footer Placeholder 4">
            <a:extLst>
              <a:ext uri="{FF2B5EF4-FFF2-40B4-BE49-F238E27FC236}">
                <a16:creationId xmlns:a16="http://schemas.microsoft.com/office/drawing/2014/main" id="{CB3DD240-CE7B-6A07-25ED-2FC8D6C85899}"/>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Those helping the world breathe</a:t>
            </a:r>
          </a:p>
        </p:txBody>
      </p:sp>
    </p:spTree>
    <p:extLst>
      <p:ext uri="{BB962C8B-B14F-4D97-AF65-F5344CB8AC3E}">
        <p14:creationId xmlns:p14="http://schemas.microsoft.com/office/powerpoint/2010/main" val="2254929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Engage 05">
    <p:bg>
      <p:bgPr>
        <a:solidFill>
          <a:schemeClr val="tx2"/>
        </a:solidFill>
        <a:effectLst/>
      </p:bgPr>
    </p:bg>
    <p:spTree>
      <p:nvGrpSpPr>
        <p:cNvPr id="1" name=""/>
        <p:cNvGrpSpPr/>
        <p:nvPr/>
      </p:nvGrpSpPr>
      <p:grpSpPr>
        <a:xfrm>
          <a:off x="0" y="0"/>
          <a:ext cx="0" cy="0"/>
          <a:chOff x="0" y="0"/>
          <a:chExt cx="0" cy="0"/>
        </a:xfrm>
      </p:grpSpPr>
      <p:sp>
        <p:nvSpPr>
          <p:cNvPr id="24" name="Picture Placeholder 9">
            <a:extLst>
              <a:ext uri="{FF2B5EF4-FFF2-40B4-BE49-F238E27FC236}">
                <a16:creationId xmlns:a16="http://schemas.microsoft.com/office/drawing/2014/main" id="{1E9049D2-81C3-4682-36CA-24A9A70328FB}"/>
              </a:ext>
            </a:extLst>
          </p:cNvPr>
          <p:cNvSpPr>
            <a:spLocks noGrp="1"/>
          </p:cNvSpPr>
          <p:nvPr>
            <p:ph type="pic" sz="quarter" idx="13" hasCustomPrompt="1"/>
          </p:nvPr>
        </p:nvSpPr>
        <p:spPr>
          <a:xfrm>
            <a:off x="6730315" y="0"/>
            <a:ext cx="5461685" cy="6858000"/>
          </a:xfrm>
        </p:spPr>
        <p:txBody>
          <a:bodyPr anchor="ctr">
            <a:normAutofit/>
          </a:bodyPr>
          <a:lstStyle>
            <a:lvl1pPr marL="0" indent="0" algn="ctr">
              <a:buNone/>
              <a:defRPr sz="1400"/>
            </a:lvl1pPr>
          </a:lstStyle>
          <a:p>
            <a:r>
              <a:rPr lang="en-US" dirty="0"/>
              <a:t>INSERT IMAGE HERE</a:t>
            </a:r>
          </a:p>
        </p:txBody>
      </p:sp>
      <p:grpSp>
        <p:nvGrpSpPr>
          <p:cNvPr id="11" name="Group 10">
            <a:extLst>
              <a:ext uri="{FF2B5EF4-FFF2-40B4-BE49-F238E27FC236}">
                <a16:creationId xmlns:a16="http://schemas.microsoft.com/office/drawing/2014/main" id="{E53A3A1B-D1BD-8D89-7213-D21DA90F4A5C}"/>
              </a:ext>
            </a:extLst>
          </p:cNvPr>
          <p:cNvGrpSpPr/>
          <p:nvPr userDrawn="1"/>
        </p:nvGrpSpPr>
        <p:grpSpPr>
          <a:xfrm>
            <a:off x="662609" y="593124"/>
            <a:ext cx="1704888" cy="667264"/>
            <a:chOff x="662609" y="593124"/>
            <a:chExt cx="1704888" cy="667264"/>
          </a:xfrm>
        </p:grpSpPr>
        <p:grpSp>
          <p:nvGrpSpPr>
            <p:cNvPr id="10" name="Group 9">
              <a:extLst>
                <a:ext uri="{FF2B5EF4-FFF2-40B4-BE49-F238E27FC236}">
                  <a16:creationId xmlns:a16="http://schemas.microsoft.com/office/drawing/2014/main" id="{05CCE8C5-A27D-90B2-77E2-60DC10BDA2BA}"/>
                </a:ext>
              </a:extLst>
            </p:cNvPr>
            <p:cNvGrpSpPr/>
            <p:nvPr userDrawn="1"/>
          </p:nvGrpSpPr>
          <p:grpSpPr>
            <a:xfrm>
              <a:off x="996241" y="593124"/>
              <a:ext cx="1371256" cy="667264"/>
              <a:chOff x="1062680" y="593124"/>
              <a:chExt cx="1685550" cy="820202"/>
            </a:xfrm>
            <a:solidFill>
              <a:schemeClr val="tx1"/>
            </a:solidFill>
          </p:grpSpPr>
          <p:sp>
            <p:nvSpPr>
              <p:cNvPr id="7" name="Oval 6">
                <a:extLst>
                  <a:ext uri="{FF2B5EF4-FFF2-40B4-BE49-F238E27FC236}">
                    <a16:creationId xmlns:a16="http://schemas.microsoft.com/office/drawing/2014/main" id="{C0AF5290-D0D4-C393-64DC-80C01F83DD82}"/>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A8828EB-71AF-992C-A6D4-6825A7B71236}"/>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Oval 3">
              <a:extLst>
                <a:ext uri="{FF2B5EF4-FFF2-40B4-BE49-F238E27FC236}">
                  <a16:creationId xmlns:a16="http://schemas.microsoft.com/office/drawing/2014/main" id="{22A8152B-3BB2-C84F-23B3-45F40E0612C3}"/>
                </a:ext>
              </a:extLst>
            </p:cNvPr>
            <p:cNvSpPr/>
            <p:nvPr userDrawn="1"/>
          </p:nvSpPr>
          <p:spPr>
            <a:xfrm>
              <a:off x="662609" y="593124"/>
              <a:ext cx="667264" cy="6672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3" name="Slide Number Placeholder 5">
            <a:extLst>
              <a:ext uri="{FF2B5EF4-FFF2-40B4-BE49-F238E27FC236}">
                <a16:creationId xmlns:a16="http://schemas.microsoft.com/office/drawing/2014/main" id="{98875574-8A84-F0DF-3ED8-1B3F142974EC}"/>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14" name="Picture 13">
            <a:extLst>
              <a:ext uri="{FF2B5EF4-FFF2-40B4-BE49-F238E27FC236}">
                <a16:creationId xmlns:a16="http://schemas.microsoft.com/office/drawing/2014/main" id="{7E77F317-BE58-9E18-10E6-A3C32F365909}"/>
              </a:ext>
            </a:extLst>
          </p:cNvPr>
          <p:cNvPicPr>
            <a:picLocks noChangeAspect="1"/>
          </p:cNvPicPr>
          <p:nvPr userDrawn="1"/>
        </p:nvPicPr>
        <p:blipFill>
          <a:blip r:embed="rId2"/>
          <a:srcRect/>
          <a:stretch/>
        </p:blipFill>
        <p:spPr>
          <a:xfrm>
            <a:off x="662610" y="6195709"/>
            <a:ext cx="1371255" cy="357133"/>
          </a:xfrm>
          <a:prstGeom prst="rect">
            <a:avLst/>
          </a:prstGeom>
        </p:spPr>
      </p:pic>
      <p:sp>
        <p:nvSpPr>
          <p:cNvPr id="15" name="TextBox 14">
            <a:extLst>
              <a:ext uri="{FF2B5EF4-FFF2-40B4-BE49-F238E27FC236}">
                <a16:creationId xmlns:a16="http://schemas.microsoft.com/office/drawing/2014/main" id="{22625243-8D57-1314-1D60-4CE5468C7519}"/>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ENGAGE</a:t>
            </a:r>
          </a:p>
        </p:txBody>
      </p:sp>
      <p:pic>
        <p:nvPicPr>
          <p:cNvPr id="16" name="Picture 15">
            <a:extLst>
              <a:ext uri="{FF2B5EF4-FFF2-40B4-BE49-F238E27FC236}">
                <a16:creationId xmlns:a16="http://schemas.microsoft.com/office/drawing/2014/main" id="{D8222BD5-75A5-924A-ECB8-E002040242E1}"/>
              </a:ext>
            </a:extLst>
          </p:cNvPr>
          <p:cNvPicPr>
            <a:picLocks noChangeAspect="1"/>
          </p:cNvPicPr>
          <p:nvPr userDrawn="1"/>
        </p:nvPicPr>
        <p:blipFill>
          <a:blip r:embed="rId3"/>
          <a:srcRect/>
          <a:stretch/>
        </p:blipFill>
        <p:spPr>
          <a:xfrm>
            <a:off x="823624" y="766801"/>
            <a:ext cx="345233" cy="295387"/>
          </a:xfrm>
          <a:prstGeom prst="rect">
            <a:avLst/>
          </a:prstGeom>
        </p:spPr>
      </p:pic>
      <p:sp>
        <p:nvSpPr>
          <p:cNvPr id="17" name="Title 1">
            <a:extLst>
              <a:ext uri="{FF2B5EF4-FFF2-40B4-BE49-F238E27FC236}">
                <a16:creationId xmlns:a16="http://schemas.microsoft.com/office/drawing/2014/main" id="{273EEF93-F738-5E2C-65FD-DB3E72841650}"/>
              </a:ext>
            </a:extLst>
          </p:cNvPr>
          <p:cNvSpPr>
            <a:spLocks noGrp="1"/>
          </p:cNvSpPr>
          <p:nvPr>
            <p:ph type="title" hasCustomPrompt="1"/>
          </p:nvPr>
        </p:nvSpPr>
        <p:spPr>
          <a:xfrm>
            <a:off x="689112" y="1899683"/>
            <a:ext cx="4504973" cy="1065511"/>
          </a:xfrm>
        </p:spPr>
        <p:txBody>
          <a:bodyPr>
            <a:normAutofit/>
          </a:bodyPr>
          <a:lstStyle>
            <a:lvl1pPr>
              <a:defRPr sz="3200">
                <a:solidFill>
                  <a:schemeClr val="bg1"/>
                </a:solidFill>
              </a:defRPr>
            </a:lvl1pPr>
          </a:lstStyle>
          <a:p>
            <a:r>
              <a:rPr lang="en-US" dirty="0"/>
              <a:t>Headline Treatment </a:t>
            </a:r>
            <a:br>
              <a:rPr lang="en-US" dirty="0"/>
            </a:br>
            <a:r>
              <a:rPr lang="en-US" dirty="0"/>
              <a:t>Shown Here</a:t>
            </a:r>
          </a:p>
        </p:txBody>
      </p:sp>
      <p:sp>
        <p:nvSpPr>
          <p:cNvPr id="21" name="Footer Placeholder 4">
            <a:extLst>
              <a:ext uri="{FF2B5EF4-FFF2-40B4-BE49-F238E27FC236}">
                <a16:creationId xmlns:a16="http://schemas.microsoft.com/office/drawing/2014/main" id="{1393343F-FCD5-A943-6447-A80724F2BB75}"/>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Those helping the world breathe</a:t>
            </a:r>
          </a:p>
        </p:txBody>
      </p:sp>
      <p:sp>
        <p:nvSpPr>
          <p:cNvPr id="23" name="Content Placeholder 2">
            <a:extLst>
              <a:ext uri="{FF2B5EF4-FFF2-40B4-BE49-F238E27FC236}">
                <a16:creationId xmlns:a16="http://schemas.microsoft.com/office/drawing/2014/main" id="{DC7126F1-FEDE-E1AF-3563-21954E2F762A}"/>
              </a:ext>
            </a:extLst>
          </p:cNvPr>
          <p:cNvSpPr>
            <a:spLocks noGrp="1"/>
          </p:cNvSpPr>
          <p:nvPr>
            <p:ph idx="1"/>
          </p:nvPr>
        </p:nvSpPr>
        <p:spPr>
          <a:xfrm>
            <a:off x="689112" y="2983940"/>
            <a:ext cx="4504973" cy="2709305"/>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8861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Engage 06">
    <p:bg>
      <p:bgPr>
        <a:solidFill>
          <a:schemeClr val="tx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53A3A1B-D1BD-8D89-7213-D21DA90F4A5C}"/>
              </a:ext>
            </a:extLst>
          </p:cNvPr>
          <p:cNvGrpSpPr/>
          <p:nvPr userDrawn="1"/>
        </p:nvGrpSpPr>
        <p:grpSpPr>
          <a:xfrm>
            <a:off x="662609" y="593124"/>
            <a:ext cx="1704888" cy="667264"/>
            <a:chOff x="662609" y="593124"/>
            <a:chExt cx="1704888" cy="667264"/>
          </a:xfrm>
        </p:grpSpPr>
        <p:grpSp>
          <p:nvGrpSpPr>
            <p:cNvPr id="10" name="Group 9">
              <a:extLst>
                <a:ext uri="{FF2B5EF4-FFF2-40B4-BE49-F238E27FC236}">
                  <a16:creationId xmlns:a16="http://schemas.microsoft.com/office/drawing/2014/main" id="{05CCE8C5-A27D-90B2-77E2-60DC10BDA2BA}"/>
                </a:ext>
              </a:extLst>
            </p:cNvPr>
            <p:cNvGrpSpPr/>
            <p:nvPr userDrawn="1"/>
          </p:nvGrpSpPr>
          <p:grpSpPr>
            <a:xfrm>
              <a:off x="996241" y="593124"/>
              <a:ext cx="1371256" cy="667264"/>
              <a:chOff x="1062680" y="593124"/>
              <a:chExt cx="1685550" cy="820202"/>
            </a:xfrm>
            <a:solidFill>
              <a:schemeClr val="tx1"/>
            </a:solidFill>
          </p:grpSpPr>
          <p:sp>
            <p:nvSpPr>
              <p:cNvPr id="7" name="Oval 6">
                <a:extLst>
                  <a:ext uri="{FF2B5EF4-FFF2-40B4-BE49-F238E27FC236}">
                    <a16:creationId xmlns:a16="http://schemas.microsoft.com/office/drawing/2014/main" id="{C0AF5290-D0D4-C393-64DC-80C01F83DD82}"/>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A8828EB-71AF-992C-A6D4-6825A7B71236}"/>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Oval 3">
              <a:extLst>
                <a:ext uri="{FF2B5EF4-FFF2-40B4-BE49-F238E27FC236}">
                  <a16:creationId xmlns:a16="http://schemas.microsoft.com/office/drawing/2014/main" id="{22A8152B-3BB2-C84F-23B3-45F40E0612C3}"/>
                </a:ext>
              </a:extLst>
            </p:cNvPr>
            <p:cNvSpPr/>
            <p:nvPr userDrawn="1"/>
          </p:nvSpPr>
          <p:spPr>
            <a:xfrm>
              <a:off x="662609" y="593124"/>
              <a:ext cx="667264" cy="6672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3" name="Slide Number Placeholder 5">
            <a:extLst>
              <a:ext uri="{FF2B5EF4-FFF2-40B4-BE49-F238E27FC236}">
                <a16:creationId xmlns:a16="http://schemas.microsoft.com/office/drawing/2014/main" id="{98875574-8A84-F0DF-3ED8-1B3F142974EC}"/>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14" name="Picture 13">
            <a:extLst>
              <a:ext uri="{FF2B5EF4-FFF2-40B4-BE49-F238E27FC236}">
                <a16:creationId xmlns:a16="http://schemas.microsoft.com/office/drawing/2014/main" id="{7E77F317-BE58-9E18-10E6-A3C32F365909}"/>
              </a:ext>
            </a:extLst>
          </p:cNvPr>
          <p:cNvPicPr>
            <a:picLocks noChangeAspect="1"/>
          </p:cNvPicPr>
          <p:nvPr userDrawn="1"/>
        </p:nvPicPr>
        <p:blipFill>
          <a:blip r:embed="rId2"/>
          <a:srcRect/>
          <a:stretch/>
        </p:blipFill>
        <p:spPr>
          <a:xfrm>
            <a:off x="662610" y="6195709"/>
            <a:ext cx="1371255" cy="357133"/>
          </a:xfrm>
          <a:prstGeom prst="rect">
            <a:avLst/>
          </a:prstGeom>
        </p:spPr>
      </p:pic>
      <p:sp>
        <p:nvSpPr>
          <p:cNvPr id="15" name="TextBox 14">
            <a:extLst>
              <a:ext uri="{FF2B5EF4-FFF2-40B4-BE49-F238E27FC236}">
                <a16:creationId xmlns:a16="http://schemas.microsoft.com/office/drawing/2014/main" id="{22625243-8D57-1314-1D60-4CE5468C7519}"/>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ENGAGE</a:t>
            </a:r>
          </a:p>
        </p:txBody>
      </p:sp>
      <p:pic>
        <p:nvPicPr>
          <p:cNvPr id="16" name="Picture 15">
            <a:extLst>
              <a:ext uri="{FF2B5EF4-FFF2-40B4-BE49-F238E27FC236}">
                <a16:creationId xmlns:a16="http://schemas.microsoft.com/office/drawing/2014/main" id="{D8222BD5-75A5-924A-ECB8-E002040242E1}"/>
              </a:ext>
            </a:extLst>
          </p:cNvPr>
          <p:cNvPicPr>
            <a:picLocks noChangeAspect="1"/>
          </p:cNvPicPr>
          <p:nvPr userDrawn="1"/>
        </p:nvPicPr>
        <p:blipFill>
          <a:blip r:embed="rId3"/>
          <a:srcRect/>
          <a:stretch/>
        </p:blipFill>
        <p:spPr>
          <a:xfrm>
            <a:off x="823624" y="766801"/>
            <a:ext cx="345233" cy="295387"/>
          </a:xfrm>
          <a:prstGeom prst="rect">
            <a:avLst/>
          </a:prstGeom>
        </p:spPr>
      </p:pic>
      <p:sp>
        <p:nvSpPr>
          <p:cNvPr id="2" name="Title 1">
            <a:extLst>
              <a:ext uri="{FF2B5EF4-FFF2-40B4-BE49-F238E27FC236}">
                <a16:creationId xmlns:a16="http://schemas.microsoft.com/office/drawing/2014/main" id="{D05D6BFB-95F7-5877-C587-DF2464DF5EBF}"/>
              </a:ext>
            </a:extLst>
          </p:cNvPr>
          <p:cNvSpPr>
            <a:spLocks noGrp="1"/>
          </p:cNvSpPr>
          <p:nvPr>
            <p:ph type="title" hasCustomPrompt="1"/>
          </p:nvPr>
        </p:nvSpPr>
        <p:spPr>
          <a:xfrm>
            <a:off x="689112" y="1899683"/>
            <a:ext cx="5140187" cy="1065511"/>
          </a:xfrm>
        </p:spPr>
        <p:txBody>
          <a:bodyPr>
            <a:normAutofit/>
          </a:bodyPr>
          <a:lstStyle>
            <a:lvl1pPr>
              <a:defRPr sz="3200">
                <a:solidFill>
                  <a:schemeClr val="bg1"/>
                </a:solidFill>
              </a:defRPr>
            </a:lvl1pPr>
          </a:lstStyle>
          <a:p>
            <a:r>
              <a:rPr lang="en-US" dirty="0"/>
              <a:t>Headline Treatment </a:t>
            </a:r>
            <a:br>
              <a:rPr lang="en-US" dirty="0"/>
            </a:br>
            <a:r>
              <a:rPr lang="en-US" dirty="0"/>
              <a:t>Shown Here</a:t>
            </a:r>
          </a:p>
        </p:txBody>
      </p:sp>
      <p:sp>
        <p:nvSpPr>
          <p:cNvPr id="6" name="Text Placeholder 20">
            <a:extLst>
              <a:ext uri="{FF2B5EF4-FFF2-40B4-BE49-F238E27FC236}">
                <a16:creationId xmlns:a16="http://schemas.microsoft.com/office/drawing/2014/main" id="{2C6E5D35-2E7E-856B-34F8-B1458610A23C}"/>
              </a:ext>
            </a:extLst>
          </p:cNvPr>
          <p:cNvSpPr>
            <a:spLocks noGrp="1"/>
          </p:cNvSpPr>
          <p:nvPr>
            <p:ph type="body" sz="quarter" idx="14" hasCustomPrompt="1"/>
          </p:nvPr>
        </p:nvSpPr>
        <p:spPr>
          <a:xfrm>
            <a:off x="6362702" y="1900238"/>
            <a:ext cx="5140185" cy="1065212"/>
          </a:xfrm>
        </p:spPr>
        <p:txBody>
          <a:bodyPr anchor="b">
            <a:normAutofit/>
          </a:bodyPr>
          <a:lstStyle>
            <a:lvl1pPr marL="0" indent="0">
              <a:buNone/>
              <a:defRPr sz="3200" b="1">
                <a:solidFill>
                  <a:schemeClr val="bg1"/>
                </a:solidFill>
                <a:latin typeface="Times New Roman" panose="02020603050405020304" pitchFamily="18" charset="0"/>
                <a:cs typeface="Times New Roman" panose="02020603050405020304" pitchFamily="18" charset="0"/>
              </a:defRPr>
            </a:lvl1pPr>
          </a:lstStyle>
          <a:p>
            <a:pPr lvl="0"/>
            <a:r>
              <a:rPr lang="en-US" dirty="0"/>
              <a:t>Headline Treatment </a:t>
            </a:r>
            <a:br>
              <a:rPr lang="en-US" dirty="0"/>
            </a:br>
            <a:r>
              <a:rPr lang="en-US" dirty="0"/>
              <a:t>Shown Here</a:t>
            </a:r>
          </a:p>
        </p:txBody>
      </p:sp>
      <p:sp>
        <p:nvSpPr>
          <p:cNvPr id="8" name="Footer Placeholder 4">
            <a:extLst>
              <a:ext uri="{FF2B5EF4-FFF2-40B4-BE49-F238E27FC236}">
                <a16:creationId xmlns:a16="http://schemas.microsoft.com/office/drawing/2014/main" id="{2C31857B-6812-97C1-E7F2-33FAD4FDF379}"/>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Those helping the world breathe</a:t>
            </a:r>
          </a:p>
        </p:txBody>
      </p:sp>
      <p:sp>
        <p:nvSpPr>
          <p:cNvPr id="23" name="Content Placeholder 2">
            <a:extLst>
              <a:ext uri="{FF2B5EF4-FFF2-40B4-BE49-F238E27FC236}">
                <a16:creationId xmlns:a16="http://schemas.microsoft.com/office/drawing/2014/main" id="{764B6A61-7723-FF46-B4D3-862360251D50}"/>
              </a:ext>
            </a:extLst>
          </p:cNvPr>
          <p:cNvSpPr>
            <a:spLocks noGrp="1"/>
          </p:cNvSpPr>
          <p:nvPr>
            <p:ph idx="1"/>
          </p:nvPr>
        </p:nvSpPr>
        <p:spPr>
          <a:xfrm>
            <a:off x="689112" y="2983940"/>
            <a:ext cx="5140187" cy="2709305"/>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a:extLst>
              <a:ext uri="{FF2B5EF4-FFF2-40B4-BE49-F238E27FC236}">
                <a16:creationId xmlns:a16="http://schemas.microsoft.com/office/drawing/2014/main" id="{64280E60-1D10-A129-5DF5-8596F7104128}"/>
              </a:ext>
            </a:extLst>
          </p:cNvPr>
          <p:cNvSpPr>
            <a:spLocks noGrp="1"/>
          </p:cNvSpPr>
          <p:nvPr>
            <p:ph idx="13"/>
          </p:nvPr>
        </p:nvSpPr>
        <p:spPr>
          <a:xfrm>
            <a:off x="6362702" y="2983940"/>
            <a:ext cx="5140185" cy="2709305"/>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Fifth level</a:t>
            </a:r>
          </a:p>
        </p:txBody>
      </p:sp>
    </p:spTree>
    <p:extLst>
      <p:ext uri="{BB962C8B-B14F-4D97-AF65-F5344CB8AC3E}">
        <p14:creationId xmlns:p14="http://schemas.microsoft.com/office/powerpoint/2010/main" val="191146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Elevat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EC77-1E0C-020A-39E7-1E7A4CBD2E5B}"/>
              </a:ext>
            </a:extLst>
          </p:cNvPr>
          <p:cNvSpPr>
            <a:spLocks noGrp="1"/>
          </p:cNvSpPr>
          <p:nvPr>
            <p:ph type="title" hasCustomPrompt="1"/>
          </p:nvPr>
        </p:nvSpPr>
        <p:spPr>
          <a:xfrm>
            <a:off x="689113" y="1260387"/>
            <a:ext cx="10840278" cy="1077833"/>
          </a:xfrm>
        </p:spPr>
        <p:txBody>
          <a:bodyPr/>
          <a:lstStyle/>
          <a:p>
            <a:r>
              <a:rPr lang="en-US" dirty="0"/>
              <a:t>Headline Treatment Here</a:t>
            </a:r>
          </a:p>
        </p:txBody>
      </p:sp>
      <p:sp>
        <p:nvSpPr>
          <p:cNvPr id="3" name="Content Placeholder 2">
            <a:extLst>
              <a:ext uri="{FF2B5EF4-FFF2-40B4-BE49-F238E27FC236}">
                <a16:creationId xmlns:a16="http://schemas.microsoft.com/office/drawing/2014/main" id="{3221BE94-4BCC-9E3D-5743-D85A20580E01}"/>
              </a:ext>
            </a:extLst>
          </p:cNvPr>
          <p:cNvSpPr>
            <a:spLocks noGrp="1"/>
          </p:cNvSpPr>
          <p:nvPr>
            <p:ph idx="1"/>
          </p:nvPr>
        </p:nvSpPr>
        <p:spPr>
          <a:xfrm>
            <a:off x="689112" y="2356966"/>
            <a:ext cx="10840279" cy="2709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p>
            <a:fld id="{D14BDF64-2178-E048-9C0D-CD19B131A203}" type="slidenum">
              <a:rPr lang="en-US" smtClean="0"/>
              <a:t>‹#›</a:t>
            </a:fld>
            <a:endParaRPr lang="en-US"/>
          </a:p>
        </p:txBody>
      </p:sp>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grpSp>
        <p:nvGrpSpPr>
          <p:cNvPr id="4" name="Group 3">
            <a:extLst>
              <a:ext uri="{FF2B5EF4-FFF2-40B4-BE49-F238E27FC236}">
                <a16:creationId xmlns:a16="http://schemas.microsoft.com/office/drawing/2014/main" id="{3ABED3CF-01C5-ABA9-25C7-1D3F6B57A78B}"/>
              </a:ext>
            </a:extLst>
          </p:cNvPr>
          <p:cNvGrpSpPr/>
          <p:nvPr userDrawn="1"/>
        </p:nvGrpSpPr>
        <p:grpSpPr>
          <a:xfrm>
            <a:off x="662609" y="593124"/>
            <a:ext cx="1704888" cy="667264"/>
            <a:chOff x="662609" y="593124"/>
            <a:chExt cx="1704888" cy="667264"/>
          </a:xfrm>
        </p:grpSpPr>
        <p:grpSp>
          <p:nvGrpSpPr>
            <p:cNvPr id="7" name="Group 6">
              <a:extLst>
                <a:ext uri="{FF2B5EF4-FFF2-40B4-BE49-F238E27FC236}">
                  <a16:creationId xmlns:a16="http://schemas.microsoft.com/office/drawing/2014/main" id="{A7011064-CBDB-34BE-4E35-9EB1C34649DB}"/>
                </a:ext>
              </a:extLst>
            </p:cNvPr>
            <p:cNvGrpSpPr/>
            <p:nvPr userDrawn="1"/>
          </p:nvGrpSpPr>
          <p:grpSpPr>
            <a:xfrm>
              <a:off x="996241" y="593124"/>
              <a:ext cx="1371256" cy="667264"/>
              <a:chOff x="1062680" y="593124"/>
              <a:chExt cx="1685550" cy="820202"/>
            </a:xfrm>
            <a:solidFill>
              <a:schemeClr val="tx1"/>
            </a:solidFill>
          </p:grpSpPr>
          <p:sp>
            <p:nvSpPr>
              <p:cNvPr id="10" name="Oval 9">
                <a:extLst>
                  <a:ext uri="{FF2B5EF4-FFF2-40B4-BE49-F238E27FC236}">
                    <a16:creationId xmlns:a16="http://schemas.microsoft.com/office/drawing/2014/main" id="{8883F861-5A0B-1A5D-BB4F-96F6E2C1FD3C}"/>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69F793D-8332-8242-CE97-91DF7DDFEACF}"/>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1FBE99C5-AE14-6CEB-B8A7-ADE64086E152}"/>
                </a:ext>
              </a:extLst>
            </p:cNvPr>
            <p:cNvSpPr/>
            <p:nvPr userDrawn="1"/>
          </p:nvSpPr>
          <p:spPr>
            <a:xfrm>
              <a:off x="662609" y="593124"/>
              <a:ext cx="667264" cy="66726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2" name="TextBox 11">
            <a:extLst>
              <a:ext uri="{FF2B5EF4-FFF2-40B4-BE49-F238E27FC236}">
                <a16:creationId xmlns:a16="http://schemas.microsoft.com/office/drawing/2014/main" id="{D60CBCF8-1BE8-3499-164B-37FB206A24DD}"/>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ELEVATE</a:t>
            </a:r>
          </a:p>
        </p:txBody>
      </p:sp>
      <p:pic>
        <p:nvPicPr>
          <p:cNvPr id="13" name="Picture 12" descr="A white line drawing of a person holding a person's hands&#10;&#10;Description automatically generated">
            <a:extLst>
              <a:ext uri="{FF2B5EF4-FFF2-40B4-BE49-F238E27FC236}">
                <a16:creationId xmlns:a16="http://schemas.microsoft.com/office/drawing/2014/main" id="{698850C4-74F2-1A13-EC16-0A025894F694}"/>
              </a:ext>
            </a:extLst>
          </p:cNvPr>
          <p:cNvPicPr>
            <a:picLocks noChangeAspect="1"/>
          </p:cNvPicPr>
          <p:nvPr userDrawn="1"/>
        </p:nvPicPr>
        <p:blipFill>
          <a:blip r:embed="rId4"/>
          <a:stretch>
            <a:fillRect/>
          </a:stretch>
        </p:blipFill>
        <p:spPr>
          <a:xfrm>
            <a:off x="824232" y="723074"/>
            <a:ext cx="345499" cy="402563"/>
          </a:xfrm>
          <a:prstGeom prst="rect">
            <a:avLst/>
          </a:prstGeom>
        </p:spPr>
      </p:pic>
      <p:sp>
        <p:nvSpPr>
          <p:cNvPr id="14" name="Footer Placeholder 4">
            <a:extLst>
              <a:ext uri="{FF2B5EF4-FFF2-40B4-BE49-F238E27FC236}">
                <a16:creationId xmlns:a16="http://schemas.microsoft.com/office/drawing/2014/main" id="{634C4062-57EB-9E6F-4942-60FFD29E9DDD}"/>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Tree>
    <p:extLst>
      <p:ext uri="{BB962C8B-B14F-4D97-AF65-F5344CB8AC3E}">
        <p14:creationId xmlns:p14="http://schemas.microsoft.com/office/powerpoint/2010/main" val="3748530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Elevat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sp>
        <p:nvSpPr>
          <p:cNvPr id="4" name="Title 1">
            <a:extLst>
              <a:ext uri="{FF2B5EF4-FFF2-40B4-BE49-F238E27FC236}">
                <a16:creationId xmlns:a16="http://schemas.microsoft.com/office/drawing/2014/main" id="{56B5E5D7-9ED1-13B7-F0A1-6B0A9572E556}"/>
              </a:ext>
            </a:extLst>
          </p:cNvPr>
          <p:cNvSpPr>
            <a:spLocks noGrp="1"/>
          </p:cNvSpPr>
          <p:nvPr>
            <p:ph type="title" hasCustomPrompt="1"/>
          </p:nvPr>
        </p:nvSpPr>
        <p:spPr>
          <a:xfrm>
            <a:off x="689112" y="1899683"/>
            <a:ext cx="5140187" cy="1065511"/>
          </a:xfrm>
        </p:spPr>
        <p:txBody>
          <a:bodyPr>
            <a:normAutofit/>
          </a:bodyPr>
          <a:lstStyle>
            <a:lvl1pPr>
              <a:defRPr sz="3200"/>
            </a:lvl1pPr>
          </a:lstStyle>
          <a:p>
            <a:r>
              <a:rPr lang="en-US" dirty="0"/>
              <a:t>Headline Treatment </a:t>
            </a:r>
            <a:br>
              <a:rPr lang="en-US" dirty="0"/>
            </a:br>
            <a:r>
              <a:rPr lang="en-US" dirty="0"/>
              <a:t>Shown Here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2"/>
                </a:solidFill>
              </a:defRPr>
            </a:lvl1pPr>
          </a:lstStyle>
          <a:p>
            <a:fld id="{D14BDF64-2178-E048-9C0D-CD19B131A203}" type="slidenum">
              <a:rPr lang="en-US" smtClean="0"/>
              <a:pPr/>
              <a:t>‹#›</a:t>
            </a:fld>
            <a:endParaRPr lang="en-US" dirty="0"/>
          </a:p>
        </p:txBody>
      </p:sp>
      <p:sp>
        <p:nvSpPr>
          <p:cNvPr id="21" name="Text Placeholder 20">
            <a:extLst>
              <a:ext uri="{FF2B5EF4-FFF2-40B4-BE49-F238E27FC236}">
                <a16:creationId xmlns:a16="http://schemas.microsoft.com/office/drawing/2014/main" id="{9A419CBE-42CB-B917-7147-7AAF82B2388D}"/>
              </a:ext>
            </a:extLst>
          </p:cNvPr>
          <p:cNvSpPr>
            <a:spLocks noGrp="1"/>
          </p:cNvSpPr>
          <p:nvPr>
            <p:ph type="body" sz="quarter" idx="14" hasCustomPrompt="1"/>
          </p:nvPr>
        </p:nvSpPr>
        <p:spPr>
          <a:xfrm>
            <a:off x="6362702" y="1900238"/>
            <a:ext cx="5140185" cy="1065212"/>
          </a:xfrm>
        </p:spPr>
        <p:txBody>
          <a:bodyPr anchor="b">
            <a:normAutofit/>
          </a:bodyPr>
          <a:lstStyle>
            <a:lvl1pPr marL="0" indent="0">
              <a:buNone/>
              <a:defRPr sz="3200" b="1">
                <a:solidFill>
                  <a:schemeClr val="tx2"/>
                </a:solidFill>
                <a:latin typeface="Times New Roman" panose="02020603050405020304" pitchFamily="18" charset="0"/>
                <a:cs typeface="Times New Roman" panose="02020603050405020304" pitchFamily="18" charset="0"/>
              </a:defRPr>
            </a:lvl1pPr>
          </a:lstStyle>
          <a:p>
            <a:pPr lvl="0"/>
            <a:r>
              <a:rPr lang="en-US" dirty="0"/>
              <a:t>Headline Treatment </a:t>
            </a:r>
            <a:br>
              <a:rPr lang="en-US" dirty="0"/>
            </a:br>
            <a:r>
              <a:rPr lang="en-US" dirty="0"/>
              <a:t>Shown Here</a:t>
            </a:r>
          </a:p>
        </p:txBody>
      </p:sp>
      <p:grpSp>
        <p:nvGrpSpPr>
          <p:cNvPr id="10" name="Group 9">
            <a:extLst>
              <a:ext uri="{FF2B5EF4-FFF2-40B4-BE49-F238E27FC236}">
                <a16:creationId xmlns:a16="http://schemas.microsoft.com/office/drawing/2014/main" id="{AC932E23-A54F-52E6-E71A-EDC6D64E9344}"/>
              </a:ext>
            </a:extLst>
          </p:cNvPr>
          <p:cNvGrpSpPr/>
          <p:nvPr userDrawn="1"/>
        </p:nvGrpSpPr>
        <p:grpSpPr>
          <a:xfrm>
            <a:off x="662609" y="593124"/>
            <a:ext cx="1704888" cy="667264"/>
            <a:chOff x="662609" y="593124"/>
            <a:chExt cx="1704888" cy="667264"/>
          </a:xfrm>
        </p:grpSpPr>
        <p:grpSp>
          <p:nvGrpSpPr>
            <p:cNvPr id="15" name="Group 14">
              <a:extLst>
                <a:ext uri="{FF2B5EF4-FFF2-40B4-BE49-F238E27FC236}">
                  <a16:creationId xmlns:a16="http://schemas.microsoft.com/office/drawing/2014/main" id="{6B844253-BAAB-D4B2-65B0-90C0BD72B64B}"/>
                </a:ext>
              </a:extLst>
            </p:cNvPr>
            <p:cNvGrpSpPr/>
            <p:nvPr userDrawn="1"/>
          </p:nvGrpSpPr>
          <p:grpSpPr>
            <a:xfrm>
              <a:off x="996241" y="593124"/>
              <a:ext cx="1371256" cy="667264"/>
              <a:chOff x="1062680" y="593124"/>
              <a:chExt cx="1685550" cy="820202"/>
            </a:xfrm>
            <a:solidFill>
              <a:schemeClr val="tx1"/>
            </a:solidFill>
          </p:grpSpPr>
          <p:sp>
            <p:nvSpPr>
              <p:cNvPr id="18" name="Oval 17">
                <a:extLst>
                  <a:ext uri="{FF2B5EF4-FFF2-40B4-BE49-F238E27FC236}">
                    <a16:creationId xmlns:a16="http://schemas.microsoft.com/office/drawing/2014/main" id="{48D1DE66-A0A6-32F7-65AE-BFC7ECC9B63D}"/>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70965C-DE67-378B-2410-15F6B1A66D66}"/>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Oval 15">
              <a:extLst>
                <a:ext uri="{FF2B5EF4-FFF2-40B4-BE49-F238E27FC236}">
                  <a16:creationId xmlns:a16="http://schemas.microsoft.com/office/drawing/2014/main" id="{CF650A9E-E09C-C815-7973-5BF4D1A930AE}"/>
                </a:ext>
              </a:extLst>
            </p:cNvPr>
            <p:cNvSpPr/>
            <p:nvPr userDrawn="1"/>
          </p:nvSpPr>
          <p:spPr>
            <a:xfrm>
              <a:off x="662609" y="593124"/>
              <a:ext cx="667264" cy="66726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0" name="TextBox 19">
            <a:extLst>
              <a:ext uri="{FF2B5EF4-FFF2-40B4-BE49-F238E27FC236}">
                <a16:creationId xmlns:a16="http://schemas.microsoft.com/office/drawing/2014/main" id="{FF139CA0-E772-8688-786F-8D81CD1338EE}"/>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ELEVATE</a:t>
            </a:r>
          </a:p>
        </p:txBody>
      </p:sp>
      <p:pic>
        <p:nvPicPr>
          <p:cNvPr id="22" name="Picture 21" descr="A white line drawing of a person holding a person's hands&#10;&#10;Description automatically generated">
            <a:extLst>
              <a:ext uri="{FF2B5EF4-FFF2-40B4-BE49-F238E27FC236}">
                <a16:creationId xmlns:a16="http://schemas.microsoft.com/office/drawing/2014/main" id="{0BA4AEC4-AFD5-B1ED-88A3-5498128A6EB9}"/>
              </a:ext>
            </a:extLst>
          </p:cNvPr>
          <p:cNvPicPr>
            <a:picLocks noChangeAspect="1"/>
          </p:cNvPicPr>
          <p:nvPr userDrawn="1"/>
        </p:nvPicPr>
        <p:blipFill>
          <a:blip r:embed="rId4"/>
          <a:stretch>
            <a:fillRect/>
          </a:stretch>
        </p:blipFill>
        <p:spPr>
          <a:xfrm>
            <a:off x="824232" y="723074"/>
            <a:ext cx="345499" cy="402563"/>
          </a:xfrm>
          <a:prstGeom prst="rect">
            <a:avLst/>
          </a:prstGeom>
        </p:spPr>
      </p:pic>
      <p:sp>
        <p:nvSpPr>
          <p:cNvPr id="23" name="Footer Placeholder 4">
            <a:extLst>
              <a:ext uri="{FF2B5EF4-FFF2-40B4-BE49-F238E27FC236}">
                <a16:creationId xmlns:a16="http://schemas.microsoft.com/office/drawing/2014/main" id="{0F89ECA2-A329-BA2E-558C-7DF79822AA55}"/>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
        <p:nvSpPr>
          <p:cNvPr id="26" name="Content Placeholder 2">
            <a:extLst>
              <a:ext uri="{FF2B5EF4-FFF2-40B4-BE49-F238E27FC236}">
                <a16:creationId xmlns:a16="http://schemas.microsoft.com/office/drawing/2014/main" id="{293408DA-AC4A-6234-BDEB-C41E756934F8}"/>
              </a:ext>
            </a:extLst>
          </p:cNvPr>
          <p:cNvSpPr>
            <a:spLocks noGrp="1"/>
          </p:cNvSpPr>
          <p:nvPr>
            <p:ph idx="1"/>
          </p:nvPr>
        </p:nvSpPr>
        <p:spPr>
          <a:xfrm>
            <a:off x="689112" y="2983940"/>
            <a:ext cx="5140187" cy="2709305"/>
          </a:xfrm>
        </p:spPr>
        <p:txBody>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a:extLst>
              <a:ext uri="{FF2B5EF4-FFF2-40B4-BE49-F238E27FC236}">
                <a16:creationId xmlns:a16="http://schemas.microsoft.com/office/drawing/2014/main" id="{3C5F1638-98D2-3461-12BD-190A601E2C3A}"/>
              </a:ext>
            </a:extLst>
          </p:cNvPr>
          <p:cNvSpPr>
            <a:spLocks noGrp="1"/>
          </p:cNvSpPr>
          <p:nvPr>
            <p:ph idx="13"/>
          </p:nvPr>
        </p:nvSpPr>
        <p:spPr>
          <a:xfrm>
            <a:off x="6362702" y="2983940"/>
            <a:ext cx="5140185" cy="2709305"/>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Fifth level</a:t>
            </a:r>
          </a:p>
        </p:txBody>
      </p:sp>
    </p:spTree>
    <p:extLst>
      <p:ext uri="{BB962C8B-B14F-4D97-AF65-F5344CB8AC3E}">
        <p14:creationId xmlns:p14="http://schemas.microsoft.com/office/powerpoint/2010/main" val="127649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EC77-1E0C-020A-39E7-1E7A4CBD2E5B}"/>
              </a:ext>
            </a:extLst>
          </p:cNvPr>
          <p:cNvSpPr>
            <a:spLocks noGrp="1"/>
          </p:cNvSpPr>
          <p:nvPr>
            <p:ph type="title" hasCustomPrompt="1"/>
          </p:nvPr>
        </p:nvSpPr>
        <p:spPr>
          <a:xfrm>
            <a:off x="689113" y="1012657"/>
            <a:ext cx="10840278" cy="1325563"/>
          </a:xfrm>
        </p:spPr>
        <p:txBody>
          <a:bodyPr/>
          <a:lstStyle/>
          <a:p>
            <a:r>
              <a:rPr lang="en-US" dirty="0"/>
              <a:t>Headline Treatment Here</a:t>
            </a:r>
          </a:p>
        </p:txBody>
      </p:sp>
      <p:sp>
        <p:nvSpPr>
          <p:cNvPr id="3" name="Content Placeholder 2">
            <a:extLst>
              <a:ext uri="{FF2B5EF4-FFF2-40B4-BE49-F238E27FC236}">
                <a16:creationId xmlns:a16="http://schemas.microsoft.com/office/drawing/2014/main" id="{3221BE94-4BCC-9E3D-5743-D85A20580E01}"/>
              </a:ext>
            </a:extLst>
          </p:cNvPr>
          <p:cNvSpPr>
            <a:spLocks noGrp="1"/>
          </p:cNvSpPr>
          <p:nvPr>
            <p:ph idx="1"/>
          </p:nvPr>
        </p:nvSpPr>
        <p:spPr>
          <a:xfrm>
            <a:off x="689112" y="2356966"/>
            <a:ext cx="10840279" cy="2709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p>
            <a:fld id="{D14BDF64-2178-E048-9C0D-CD19B131A203}" type="slidenum">
              <a:rPr lang="en-US" smtClean="0"/>
              <a:t>‹#›</a:t>
            </a:fld>
            <a:endParaRPr lang="en-US"/>
          </a:p>
        </p:txBody>
      </p:sp>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sp>
        <p:nvSpPr>
          <p:cNvPr id="10" name="Footer Placeholder 4">
            <a:extLst>
              <a:ext uri="{FF2B5EF4-FFF2-40B4-BE49-F238E27FC236}">
                <a16:creationId xmlns:a16="http://schemas.microsoft.com/office/drawing/2014/main" id="{595343F1-1ADC-1245-C067-CCFB7DF3A2B0}"/>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Tree>
    <p:extLst>
      <p:ext uri="{BB962C8B-B14F-4D97-AF65-F5344CB8AC3E}">
        <p14:creationId xmlns:p14="http://schemas.microsoft.com/office/powerpoint/2010/main" val="2067751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Elevate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Picture Placeholder 9">
            <a:extLst>
              <a:ext uri="{FF2B5EF4-FFF2-40B4-BE49-F238E27FC236}">
                <a16:creationId xmlns:a16="http://schemas.microsoft.com/office/drawing/2014/main" id="{06A78989-A103-0D8D-8AD2-4AB9F9B99E5A}"/>
              </a:ext>
            </a:extLst>
          </p:cNvPr>
          <p:cNvSpPr>
            <a:spLocks noGrp="1"/>
          </p:cNvSpPr>
          <p:nvPr>
            <p:ph type="pic" sz="quarter" idx="13" hasCustomPrompt="1"/>
          </p:nvPr>
        </p:nvSpPr>
        <p:spPr>
          <a:xfrm>
            <a:off x="6730315" y="0"/>
            <a:ext cx="5461685" cy="6858000"/>
          </a:xfrm>
        </p:spPr>
        <p:txBody>
          <a:bodyPr anchor="ctr">
            <a:normAutofit/>
          </a:bodyPr>
          <a:lstStyle>
            <a:lvl1pPr marL="0" indent="0" algn="ctr">
              <a:buNone/>
              <a:defRPr sz="1400"/>
            </a:lvl1pPr>
          </a:lstStyle>
          <a:p>
            <a:r>
              <a:rPr lang="en-US" dirty="0"/>
              <a:t>INSERT IMAGE HERE</a:t>
            </a:r>
          </a:p>
        </p:txBody>
      </p:sp>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sp>
        <p:nvSpPr>
          <p:cNvPr id="4" name="Title 1">
            <a:extLst>
              <a:ext uri="{FF2B5EF4-FFF2-40B4-BE49-F238E27FC236}">
                <a16:creationId xmlns:a16="http://schemas.microsoft.com/office/drawing/2014/main" id="{56B5E5D7-9ED1-13B7-F0A1-6B0A9572E556}"/>
              </a:ext>
            </a:extLst>
          </p:cNvPr>
          <p:cNvSpPr>
            <a:spLocks noGrp="1"/>
          </p:cNvSpPr>
          <p:nvPr>
            <p:ph type="title" hasCustomPrompt="1"/>
          </p:nvPr>
        </p:nvSpPr>
        <p:spPr>
          <a:xfrm>
            <a:off x="689112" y="1899683"/>
            <a:ext cx="4504973" cy="1065511"/>
          </a:xfrm>
        </p:spPr>
        <p:txBody>
          <a:bodyPr>
            <a:normAutofit/>
          </a:bodyPr>
          <a:lstStyle>
            <a:lvl1pPr>
              <a:defRPr sz="3200"/>
            </a:lvl1pPr>
          </a:lstStyle>
          <a:p>
            <a:r>
              <a:rPr lang="en-US" dirty="0"/>
              <a:t>Headline Treatment </a:t>
            </a:r>
            <a:br>
              <a:rPr lang="en-US" dirty="0"/>
            </a:br>
            <a:r>
              <a:rPr lang="en-US" dirty="0"/>
              <a:t>Shown Here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2"/>
                </a:solidFill>
              </a:defRPr>
            </a:lvl1pPr>
          </a:lstStyle>
          <a:p>
            <a:fld id="{D14BDF64-2178-E048-9C0D-CD19B131A203}" type="slidenum">
              <a:rPr lang="en-US" smtClean="0"/>
              <a:pPr/>
              <a:t>‹#›</a:t>
            </a:fld>
            <a:endParaRPr lang="en-US" dirty="0"/>
          </a:p>
        </p:txBody>
      </p:sp>
      <p:grpSp>
        <p:nvGrpSpPr>
          <p:cNvPr id="10" name="Group 9">
            <a:extLst>
              <a:ext uri="{FF2B5EF4-FFF2-40B4-BE49-F238E27FC236}">
                <a16:creationId xmlns:a16="http://schemas.microsoft.com/office/drawing/2014/main" id="{B4B29FDC-B1DB-73FC-956B-55CBC5749370}"/>
              </a:ext>
            </a:extLst>
          </p:cNvPr>
          <p:cNvGrpSpPr/>
          <p:nvPr userDrawn="1"/>
        </p:nvGrpSpPr>
        <p:grpSpPr>
          <a:xfrm>
            <a:off x="662609" y="593124"/>
            <a:ext cx="1704888" cy="667264"/>
            <a:chOff x="662609" y="593124"/>
            <a:chExt cx="1704888" cy="667264"/>
          </a:xfrm>
        </p:grpSpPr>
        <p:grpSp>
          <p:nvGrpSpPr>
            <p:cNvPr id="15" name="Group 14">
              <a:extLst>
                <a:ext uri="{FF2B5EF4-FFF2-40B4-BE49-F238E27FC236}">
                  <a16:creationId xmlns:a16="http://schemas.microsoft.com/office/drawing/2014/main" id="{1A39A12B-C1C7-B0B5-D6CF-5B7C0C60B21C}"/>
                </a:ext>
              </a:extLst>
            </p:cNvPr>
            <p:cNvGrpSpPr/>
            <p:nvPr userDrawn="1"/>
          </p:nvGrpSpPr>
          <p:grpSpPr>
            <a:xfrm>
              <a:off x="996241" y="593124"/>
              <a:ext cx="1371256" cy="667264"/>
              <a:chOff x="1062680" y="593124"/>
              <a:chExt cx="1685550" cy="820202"/>
            </a:xfrm>
            <a:solidFill>
              <a:schemeClr val="tx1"/>
            </a:solidFill>
          </p:grpSpPr>
          <p:sp>
            <p:nvSpPr>
              <p:cNvPr id="19" name="Oval 18">
                <a:extLst>
                  <a:ext uri="{FF2B5EF4-FFF2-40B4-BE49-F238E27FC236}">
                    <a16:creationId xmlns:a16="http://schemas.microsoft.com/office/drawing/2014/main" id="{665D5255-09A8-C3B9-5B33-49D79FE4A7B5}"/>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51F6B13-C90B-DEB2-7C92-9ED648BD246A}"/>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Oval 16">
              <a:extLst>
                <a:ext uri="{FF2B5EF4-FFF2-40B4-BE49-F238E27FC236}">
                  <a16:creationId xmlns:a16="http://schemas.microsoft.com/office/drawing/2014/main" id="{BF4E5DFD-F486-3126-1C4F-7925D3AAAE2B}"/>
                </a:ext>
              </a:extLst>
            </p:cNvPr>
            <p:cNvSpPr/>
            <p:nvPr userDrawn="1"/>
          </p:nvSpPr>
          <p:spPr>
            <a:xfrm>
              <a:off x="662609" y="593124"/>
              <a:ext cx="667264" cy="66726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1" name="TextBox 20">
            <a:extLst>
              <a:ext uri="{FF2B5EF4-FFF2-40B4-BE49-F238E27FC236}">
                <a16:creationId xmlns:a16="http://schemas.microsoft.com/office/drawing/2014/main" id="{7DA0ACFC-0E58-2FA9-D622-A91BFE9668DC}"/>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ELEVATE</a:t>
            </a:r>
          </a:p>
        </p:txBody>
      </p:sp>
      <p:pic>
        <p:nvPicPr>
          <p:cNvPr id="22" name="Picture 21" descr="A white line drawing of a person holding a person's hands&#10;&#10;Description automatically generated">
            <a:extLst>
              <a:ext uri="{FF2B5EF4-FFF2-40B4-BE49-F238E27FC236}">
                <a16:creationId xmlns:a16="http://schemas.microsoft.com/office/drawing/2014/main" id="{FDADAF13-1287-2B0D-8691-F9B3D07302B2}"/>
              </a:ext>
            </a:extLst>
          </p:cNvPr>
          <p:cNvPicPr>
            <a:picLocks noChangeAspect="1"/>
          </p:cNvPicPr>
          <p:nvPr userDrawn="1"/>
        </p:nvPicPr>
        <p:blipFill>
          <a:blip r:embed="rId4"/>
          <a:stretch>
            <a:fillRect/>
          </a:stretch>
        </p:blipFill>
        <p:spPr>
          <a:xfrm>
            <a:off x="824232" y="723074"/>
            <a:ext cx="345499" cy="402563"/>
          </a:xfrm>
          <a:prstGeom prst="rect">
            <a:avLst/>
          </a:prstGeom>
        </p:spPr>
      </p:pic>
      <p:sp>
        <p:nvSpPr>
          <p:cNvPr id="23" name="Footer Placeholder 4">
            <a:extLst>
              <a:ext uri="{FF2B5EF4-FFF2-40B4-BE49-F238E27FC236}">
                <a16:creationId xmlns:a16="http://schemas.microsoft.com/office/drawing/2014/main" id="{AF7F4AE3-82B1-FD94-3444-98F58D63426C}"/>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
        <p:nvSpPr>
          <p:cNvPr id="24" name="Content Placeholder 2">
            <a:extLst>
              <a:ext uri="{FF2B5EF4-FFF2-40B4-BE49-F238E27FC236}">
                <a16:creationId xmlns:a16="http://schemas.microsoft.com/office/drawing/2014/main" id="{487C0032-B41E-753A-F1D0-57C976DB2E0A}"/>
              </a:ext>
            </a:extLst>
          </p:cNvPr>
          <p:cNvSpPr>
            <a:spLocks noGrp="1"/>
          </p:cNvSpPr>
          <p:nvPr>
            <p:ph idx="1"/>
          </p:nvPr>
        </p:nvSpPr>
        <p:spPr>
          <a:xfrm>
            <a:off x="689112" y="2983940"/>
            <a:ext cx="4504973" cy="2709305"/>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9778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Elevate 0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EC77-1E0C-020A-39E7-1E7A4CBD2E5B}"/>
              </a:ext>
            </a:extLst>
          </p:cNvPr>
          <p:cNvSpPr>
            <a:spLocks noGrp="1"/>
          </p:cNvSpPr>
          <p:nvPr>
            <p:ph type="title" hasCustomPrompt="1"/>
          </p:nvPr>
        </p:nvSpPr>
        <p:spPr>
          <a:xfrm>
            <a:off x="689113" y="1272709"/>
            <a:ext cx="10840278" cy="1065511"/>
          </a:xfrm>
        </p:spPr>
        <p:txBody>
          <a:bodyPr/>
          <a:lstStyle>
            <a:lvl1pPr>
              <a:defRPr>
                <a:solidFill>
                  <a:schemeClr val="tx1"/>
                </a:solidFill>
              </a:defRPr>
            </a:lvl1pPr>
          </a:lstStyle>
          <a:p>
            <a:r>
              <a:rPr lang="en-US" dirty="0"/>
              <a:t>Headline Treatment Here</a:t>
            </a:r>
          </a:p>
        </p:txBody>
      </p:sp>
      <p:sp>
        <p:nvSpPr>
          <p:cNvPr id="3" name="Content Placeholder 2">
            <a:extLst>
              <a:ext uri="{FF2B5EF4-FFF2-40B4-BE49-F238E27FC236}">
                <a16:creationId xmlns:a16="http://schemas.microsoft.com/office/drawing/2014/main" id="{3221BE94-4BCC-9E3D-5743-D85A20580E01}"/>
              </a:ext>
            </a:extLst>
          </p:cNvPr>
          <p:cNvSpPr>
            <a:spLocks noGrp="1"/>
          </p:cNvSpPr>
          <p:nvPr>
            <p:ph idx="1"/>
          </p:nvPr>
        </p:nvSpPr>
        <p:spPr>
          <a:xfrm>
            <a:off x="689112" y="2356966"/>
            <a:ext cx="10840279" cy="27093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98875574-8A84-F0DF-3ED8-1B3F142974EC}"/>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14" name="Picture 13">
            <a:extLst>
              <a:ext uri="{FF2B5EF4-FFF2-40B4-BE49-F238E27FC236}">
                <a16:creationId xmlns:a16="http://schemas.microsoft.com/office/drawing/2014/main" id="{7E77F317-BE58-9E18-10E6-A3C32F365909}"/>
              </a:ext>
            </a:extLst>
          </p:cNvPr>
          <p:cNvPicPr>
            <a:picLocks noChangeAspect="1"/>
          </p:cNvPicPr>
          <p:nvPr userDrawn="1"/>
        </p:nvPicPr>
        <p:blipFill>
          <a:blip r:embed="rId2"/>
          <a:srcRect/>
          <a:stretch/>
        </p:blipFill>
        <p:spPr>
          <a:xfrm>
            <a:off x="662610" y="6195709"/>
            <a:ext cx="1371255" cy="357133"/>
          </a:xfrm>
          <a:prstGeom prst="rect">
            <a:avLst/>
          </a:prstGeom>
        </p:spPr>
      </p:pic>
      <p:grpSp>
        <p:nvGrpSpPr>
          <p:cNvPr id="5" name="Group 4">
            <a:extLst>
              <a:ext uri="{FF2B5EF4-FFF2-40B4-BE49-F238E27FC236}">
                <a16:creationId xmlns:a16="http://schemas.microsoft.com/office/drawing/2014/main" id="{5C59D414-B637-D861-10A5-CDB1E58AD494}"/>
              </a:ext>
            </a:extLst>
          </p:cNvPr>
          <p:cNvGrpSpPr/>
          <p:nvPr userDrawn="1"/>
        </p:nvGrpSpPr>
        <p:grpSpPr>
          <a:xfrm>
            <a:off x="662609" y="593124"/>
            <a:ext cx="1704888" cy="667264"/>
            <a:chOff x="662609" y="593124"/>
            <a:chExt cx="1704888" cy="667264"/>
          </a:xfrm>
        </p:grpSpPr>
        <p:grpSp>
          <p:nvGrpSpPr>
            <p:cNvPr id="6" name="Group 5">
              <a:extLst>
                <a:ext uri="{FF2B5EF4-FFF2-40B4-BE49-F238E27FC236}">
                  <a16:creationId xmlns:a16="http://schemas.microsoft.com/office/drawing/2014/main" id="{B77EFFFD-A5B1-B3CD-E45A-4FB414FD44D6}"/>
                </a:ext>
              </a:extLst>
            </p:cNvPr>
            <p:cNvGrpSpPr/>
            <p:nvPr userDrawn="1"/>
          </p:nvGrpSpPr>
          <p:grpSpPr>
            <a:xfrm>
              <a:off x="996241" y="593124"/>
              <a:ext cx="1371256" cy="667264"/>
              <a:chOff x="1062680" y="593124"/>
              <a:chExt cx="1685550" cy="820202"/>
            </a:xfrm>
            <a:solidFill>
              <a:schemeClr val="tx1"/>
            </a:solidFill>
          </p:grpSpPr>
          <p:sp>
            <p:nvSpPr>
              <p:cNvPr id="17" name="Oval 16">
                <a:extLst>
                  <a:ext uri="{FF2B5EF4-FFF2-40B4-BE49-F238E27FC236}">
                    <a16:creationId xmlns:a16="http://schemas.microsoft.com/office/drawing/2014/main" id="{CBE30C1F-9CDA-D5F1-7650-F1C84C42303C}"/>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9581F6C-B0CB-8525-C0B5-37FECAF5BDE9}"/>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2503D602-C610-4DB1-B6A8-CAD1C57E4505}"/>
                </a:ext>
              </a:extLst>
            </p:cNvPr>
            <p:cNvSpPr/>
            <p:nvPr userDrawn="1"/>
          </p:nvSpPr>
          <p:spPr>
            <a:xfrm>
              <a:off x="662609" y="593124"/>
              <a:ext cx="667264" cy="6672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9" name="TextBox 18">
            <a:extLst>
              <a:ext uri="{FF2B5EF4-FFF2-40B4-BE49-F238E27FC236}">
                <a16:creationId xmlns:a16="http://schemas.microsoft.com/office/drawing/2014/main" id="{76EFDC79-F435-C80A-C4A2-0FDD50AD2B5B}"/>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ELEVATE</a:t>
            </a:r>
          </a:p>
        </p:txBody>
      </p:sp>
      <p:pic>
        <p:nvPicPr>
          <p:cNvPr id="20" name="Picture 19">
            <a:extLst>
              <a:ext uri="{FF2B5EF4-FFF2-40B4-BE49-F238E27FC236}">
                <a16:creationId xmlns:a16="http://schemas.microsoft.com/office/drawing/2014/main" id="{DB564927-C52D-C028-14A1-235AD85C48B5}"/>
              </a:ext>
            </a:extLst>
          </p:cNvPr>
          <p:cNvPicPr>
            <a:picLocks noChangeAspect="1"/>
          </p:cNvPicPr>
          <p:nvPr userDrawn="1"/>
        </p:nvPicPr>
        <p:blipFill>
          <a:blip r:embed="rId3"/>
          <a:srcRect/>
          <a:stretch/>
        </p:blipFill>
        <p:spPr>
          <a:xfrm>
            <a:off x="824232" y="723074"/>
            <a:ext cx="345498" cy="402563"/>
          </a:xfrm>
          <a:prstGeom prst="rect">
            <a:avLst/>
          </a:prstGeom>
        </p:spPr>
      </p:pic>
      <p:sp>
        <p:nvSpPr>
          <p:cNvPr id="21" name="Footer Placeholder 4">
            <a:extLst>
              <a:ext uri="{FF2B5EF4-FFF2-40B4-BE49-F238E27FC236}">
                <a16:creationId xmlns:a16="http://schemas.microsoft.com/office/drawing/2014/main" id="{0887904B-6349-3703-A06D-C15461B7949B}"/>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Those helping the world breathe</a:t>
            </a:r>
          </a:p>
        </p:txBody>
      </p:sp>
    </p:spTree>
    <p:extLst>
      <p:ext uri="{BB962C8B-B14F-4D97-AF65-F5344CB8AC3E}">
        <p14:creationId xmlns:p14="http://schemas.microsoft.com/office/powerpoint/2010/main" val="444379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Elevate 05">
    <p:bg>
      <p:bgPr>
        <a:solidFill>
          <a:schemeClr val="accent1"/>
        </a:solidFill>
        <a:effectLst/>
      </p:bgPr>
    </p:bg>
    <p:spTree>
      <p:nvGrpSpPr>
        <p:cNvPr id="1" name=""/>
        <p:cNvGrpSpPr/>
        <p:nvPr/>
      </p:nvGrpSpPr>
      <p:grpSpPr>
        <a:xfrm>
          <a:off x="0" y="0"/>
          <a:ext cx="0" cy="0"/>
          <a:chOff x="0" y="0"/>
          <a:chExt cx="0" cy="0"/>
        </a:xfrm>
      </p:grpSpPr>
      <p:sp>
        <p:nvSpPr>
          <p:cNvPr id="26" name="Picture Placeholder 9">
            <a:extLst>
              <a:ext uri="{FF2B5EF4-FFF2-40B4-BE49-F238E27FC236}">
                <a16:creationId xmlns:a16="http://schemas.microsoft.com/office/drawing/2014/main" id="{EC2305F8-CB32-F79A-1E82-C0B82B3615F5}"/>
              </a:ext>
            </a:extLst>
          </p:cNvPr>
          <p:cNvSpPr>
            <a:spLocks noGrp="1"/>
          </p:cNvSpPr>
          <p:nvPr>
            <p:ph type="pic" sz="quarter" idx="13" hasCustomPrompt="1"/>
          </p:nvPr>
        </p:nvSpPr>
        <p:spPr>
          <a:xfrm>
            <a:off x="6730315" y="0"/>
            <a:ext cx="5461685" cy="6858000"/>
          </a:xfrm>
        </p:spPr>
        <p:txBody>
          <a:bodyPr anchor="ctr">
            <a:normAutofit/>
          </a:bodyPr>
          <a:lstStyle>
            <a:lvl1pPr marL="0" indent="0" algn="ctr">
              <a:buNone/>
              <a:defRPr sz="1400"/>
            </a:lvl1pPr>
          </a:lstStyle>
          <a:p>
            <a:r>
              <a:rPr lang="en-US" dirty="0"/>
              <a:t>INSERT IMAGE HERE</a:t>
            </a:r>
          </a:p>
        </p:txBody>
      </p:sp>
      <p:sp>
        <p:nvSpPr>
          <p:cNvPr id="13" name="Slide Number Placeholder 5">
            <a:extLst>
              <a:ext uri="{FF2B5EF4-FFF2-40B4-BE49-F238E27FC236}">
                <a16:creationId xmlns:a16="http://schemas.microsoft.com/office/drawing/2014/main" id="{98875574-8A84-F0DF-3ED8-1B3F142974EC}"/>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14" name="Picture 13">
            <a:extLst>
              <a:ext uri="{FF2B5EF4-FFF2-40B4-BE49-F238E27FC236}">
                <a16:creationId xmlns:a16="http://schemas.microsoft.com/office/drawing/2014/main" id="{7E77F317-BE58-9E18-10E6-A3C32F365909}"/>
              </a:ext>
            </a:extLst>
          </p:cNvPr>
          <p:cNvPicPr>
            <a:picLocks noChangeAspect="1"/>
          </p:cNvPicPr>
          <p:nvPr userDrawn="1"/>
        </p:nvPicPr>
        <p:blipFill>
          <a:blip r:embed="rId2"/>
          <a:srcRect/>
          <a:stretch/>
        </p:blipFill>
        <p:spPr>
          <a:xfrm>
            <a:off x="662610" y="6195709"/>
            <a:ext cx="1371255" cy="357133"/>
          </a:xfrm>
          <a:prstGeom prst="rect">
            <a:avLst/>
          </a:prstGeom>
        </p:spPr>
      </p:pic>
      <p:sp>
        <p:nvSpPr>
          <p:cNvPr id="17" name="Title 1">
            <a:extLst>
              <a:ext uri="{FF2B5EF4-FFF2-40B4-BE49-F238E27FC236}">
                <a16:creationId xmlns:a16="http://schemas.microsoft.com/office/drawing/2014/main" id="{273EEF93-F738-5E2C-65FD-DB3E72841650}"/>
              </a:ext>
            </a:extLst>
          </p:cNvPr>
          <p:cNvSpPr>
            <a:spLocks noGrp="1"/>
          </p:cNvSpPr>
          <p:nvPr>
            <p:ph type="title" hasCustomPrompt="1"/>
          </p:nvPr>
        </p:nvSpPr>
        <p:spPr>
          <a:xfrm>
            <a:off x="689112" y="1899683"/>
            <a:ext cx="4504973" cy="1065511"/>
          </a:xfrm>
        </p:spPr>
        <p:txBody>
          <a:bodyPr>
            <a:normAutofit/>
          </a:bodyPr>
          <a:lstStyle>
            <a:lvl1pPr>
              <a:defRPr sz="3200">
                <a:solidFill>
                  <a:schemeClr val="tx1"/>
                </a:solidFill>
              </a:defRPr>
            </a:lvl1pPr>
          </a:lstStyle>
          <a:p>
            <a:r>
              <a:rPr lang="en-US" dirty="0"/>
              <a:t>Headline Treatment </a:t>
            </a:r>
            <a:br>
              <a:rPr lang="en-US" dirty="0"/>
            </a:br>
            <a:r>
              <a:rPr lang="en-US" dirty="0"/>
              <a:t>Shown Here</a:t>
            </a:r>
          </a:p>
        </p:txBody>
      </p:sp>
      <p:grpSp>
        <p:nvGrpSpPr>
          <p:cNvPr id="2" name="Group 1">
            <a:extLst>
              <a:ext uri="{FF2B5EF4-FFF2-40B4-BE49-F238E27FC236}">
                <a16:creationId xmlns:a16="http://schemas.microsoft.com/office/drawing/2014/main" id="{D6619EE3-9683-87B7-4FC4-F7F04C91147B}"/>
              </a:ext>
            </a:extLst>
          </p:cNvPr>
          <p:cNvGrpSpPr/>
          <p:nvPr userDrawn="1"/>
        </p:nvGrpSpPr>
        <p:grpSpPr>
          <a:xfrm>
            <a:off x="662609" y="593124"/>
            <a:ext cx="1704888" cy="667264"/>
            <a:chOff x="662609" y="593124"/>
            <a:chExt cx="1704888" cy="667264"/>
          </a:xfrm>
        </p:grpSpPr>
        <p:grpSp>
          <p:nvGrpSpPr>
            <p:cNvPr id="3" name="Group 2">
              <a:extLst>
                <a:ext uri="{FF2B5EF4-FFF2-40B4-BE49-F238E27FC236}">
                  <a16:creationId xmlns:a16="http://schemas.microsoft.com/office/drawing/2014/main" id="{448CB15A-9F68-0D6F-0DCE-9E8FDFF417EE}"/>
                </a:ext>
              </a:extLst>
            </p:cNvPr>
            <p:cNvGrpSpPr/>
            <p:nvPr userDrawn="1"/>
          </p:nvGrpSpPr>
          <p:grpSpPr>
            <a:xfrm>
              <a:off x="996241" y="593124"/>
              <a:ext cx="1371256" cy="667264"/>
              <a:chOff x="1062680" y="593124"/>
              <a:chExt cx="1685550" cy="820202"/>
            </a:xfrm>
            <a:solidFill>
              <a:schemeClr val="tx1"/>
            </a:solidFill>
          </p:grpSpPr>
          <p:sp>
            <p:nvSpPr>
              <p:cNvPr id="6" name="Oval 5">
                <a:extLst>
                  <a:ext uri="{FF2B5EF4-FFF2-40B4-BE49-F238E27FC236}">
                    <a16:creationId xmlns:a16="http://schemas.microsoft.com/office/drawing/2014/main" id="{27941D1C-E903-C053-4043-C0A9760BC60D}"/>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67DF118-2BCD-B5F3-1EA7-74EDC22549C5}"/>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Oval 4">
              <a:extLst>
                <a:ext uri="{FF2B5EF4-FFF2-40B4-BE49-F238E27FC236}">
                  <a16:creationId xmlns:a16="http://schemas.microsoft.com/office/drawing/2014/main" id="{5EF9A8B4-BF81-F82C-B60E-DC7A3E34EE41}"/>
                </a:ext>
              </a:extLst>
            </p:cNvPr>
            <p:cNvSpPr/>
            <p:nvPr userDrawn="1"/>
          </p:nvSpPr>
          <p:spPr>
            <a:xfrm>
              <a:off x="662609" y="593124"/>
              <a:ext cx="667264" cy="6672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1" name="TextBox 20">
            <a:extLst>
              <a:ext uri="{FF2B5EF4-FFF2-40B4-BE49-F238E27FC236}">
                <a16:creationId xmlns:a16="http://schemas.microsoft.com/office/drawing/2014/main" id="{F0F7B980-AEFC-D302-1410-D05D5CC76602}"/>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ELEVATE</a:t>
            </a:r>
          </a:p>
        </p:txBody>
      </p:sp>
      <p:pic>
        <p:nvPicPr>
          <p:cNvPr id="22" name="Picture 21">
            <a:extLst>
              <a:ext uri="{FF2B5EF4-FFF2-40B4-BE49-F238E27FC236}">
                <a16:creationId xmlns:a16="http://schemas.microsoft.com/office/drawing/2014/main" id="{E609D5DF-1410-40B5-8FB2-703CFA666FAE}"/>
              </a:ext>
            </a:extLst>
          </p:cNvPr>
          <p:cNvPicPr>
            <a:picLocks noChangeAspect="1"/>
          </p:cNvPicPr>
          <p:nvPr userDrawn="1"/>
        </p:nvPicPr>
        <p:blipFill>
          <a:blip r:embed="rId3"/>
          <a:srcRect/>
          <a:stretch/>
        </p:blipFill>
        <p:spPr>
          <a:xfrm>
            <a:off x="824232" y="723074"/>
            <a:ext cx="345498" cy="402563"/>
          </a:xfrm>
          <a:prstGeom prst="rect">
            <a:avLst/>
          </a:prstGeom>
        </p:spPr>
      </p:pic>
      <p:sp>
        <p:nvSpPr>
          <p:cNvPr id="23" name="Footer Placeholder 4">
            <a:extLst>
              <a:ext uri="{FF2B5EF4-FFF2-40B4-BE49-F238E27FC236}">
                <a16:creationId xmlns:a16="http://schemas.microsoft.com/office/drawing/2014/main" id="{13C538C7-72A1-1B1B-77D5-2E697112028F}"/>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Those helping the world breathe</a:t>
            </a:r>
          </a:p>
        </p:txBody>
      </p:sp>
      <p:sp>
        <p:nvSpPr>
          <p:cNvPr id="25" name="Content Placeholder 2">
            <a:extLst>
              <a:ext uri="{FF2B5EF4-FFF2-40B4-BE49-F238E27FC236}">
                <a16:creationId xmlns:a16="http://schemas.microsoft.com/office/drawing/2014/main" id="{7BBC9D7E-A1F1-6B0A-8113-741E08C83BD9}"/>
              </a:ext>
            </a:extLst>
          </p:cNvPr>
          <p:cNvSpPr>
            <a:spLocks noGrp="1"/>
          </p:cNvSpPr>
          <p:nvPr>
            <p:ph idx="1"/>
          </p:nvPr>
        </p:nvSpPr>
        <p:spPr>
          <a:xfrm>
            <a:off x="689112" y="2983940"/>
            <a:ext cx="4504973" cy="2709305"/>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8896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Elevate 06">
    <p:bg>
      <p:bgPr>
        <a:solidFill>
          <a:schemeClr val="accent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98875574-8A84-F0DF-3ED8-1B3F142974EC}"/>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14" name="Picture 13">
            <a:extLst>
              <a:ext uri="{FF2B5EF4-FFF2-40B4-BE49-F238E27FC236}">
                <a16:creationId xmlns:a16="http://schemas.microsoft.com/office/drawing/2014/main" id="{7E77F317-BE58-9E18-10E6-A3C32F365909}"/>
              </a:ext>
            </a:extLst>
          </p:cNvPr>
          <p:cNvPicPr>
            <a:picLocks noChangeAspect="1"/>
          </p:cNvPicPr>
          <p:nvPr userDrawn="1"/>
        </p:nvPicPr>
        <p:blipFill>
          <a:blip r:embed="rId2"/>
          <a:srcRect/>
          <a:stretch/>
        </p:blipFill>
        <p:spPr>
          <a:xfrm>
            <a:off x="662610" y="6195709"/>
            <a:ext cx="1371255" cy="357133"/>
          </a:xfrm>
          <a:prstGeom prst="rect">
            <a:avLst/>
          </a:prstGeom>
        </p:spPr>
      </p:pic>
      <p:sp>
        <p:nvSpPr>
          <p:cNvPr id="2" name="Title 1">
            <a:extLst>
              <a:ext uri="{FF2B5EF4-FFF2-40B4-BE49-F238E27FC236}">
                <a16:creationId xmlns:a16="http://schemas.microsoft.com/office/drawing/2014/main" id="{D05D6BFB-95F7-5877-C587-DF2464DF5EBF}"/>
              </a:ext>
            </a:extLst>
          </p:cNvPr>
          <p:cNvSpPr>
            <a:spLocks noGrp="1"/>
          </p:cNvSpPr>
          <p:nvPr>
            <p:ph type="title" hasCustomPrompt="1"/>
          </p:nvPr>
        </p:nvSpPr>
        <p:spPr>
          <a:xfrm>
            <a:off x="689112" y="1899683"/>
            <a:ext cx="5140187" cy="1065511"/>
          </a:xfrm>
        </p:spPr>
        <p:txBody>
          <a:bodyPr>
            <a:normAutofit/>
          </a:bodyPr>
          <a:lstStyle>
            <a:lvl1pPr>
              <a:defRPr sz="3200">
                <a:solidFill>
                  <a:schemeClr val="tx1"/>
                </a:solidFill>
              </a:defRPr>
            </a:lvl1pPr>
          </a:lstStyle>
          <a:p>
            <a:r>
              <a:rPr lang="en-US" dirty="0"/>
              <a:t>Headline Treatment </a:t>
            </a:r>
            <a:br>
              <a:rPr lang="en-US" dirty="0"/>
            </a:br>
            <a:r>
              <a:rPr lang="en-US" dirty="0"/>
              <a:t>Shown Here</a:t>
            </a:r>
          </a:p>
        </p:txBody>
      </p:sp>
      <p:sp>
        <p:nvSpPr>
          <p:cNvPr id="6" name="Text Placeholder 20">
            <a:extLst>
              <a:ext uri="{FF2B5EF4-FFF2-40B4-BE49-F238E27FC236}">
                <a16:creationId xmlns:a16="http://schemas.microsoft.com/office/drawing/2014/main" id="{2C6E5D35-2E7E-856B-34F8-B1458610A23C}"/>
              </a:ext>
            </a:extLst>
          </p:cNvPr>
          <p:cNvSpPr>
            <a:spLocks noGrp="1"/>
          </p:cNvSpPr>
          <p:nvPr>
            <p:ph type="body" sz="quarter" idx="14" hasCustomPrompt="1"/>
          </p:nvPr>
        </p:nvSpPr>
        <p:spPr>
          <a:xfrm>
            <a:off x="6362702" y="1900238"/>
            <a:ext cx="5140185" cy="1065212"/>
          </a:xfrm>
        </p:spPr>
        <p:txBody>
          <a:bodyPr anchor="b">
            <a:normAutofit/>
          </a:bodyPr>
          <a:lstStyle>
            <a:lvl1pPr marL="0" indent="0">
              <a:buNone/>
              <a:defRPr sz="3200" b="1">
                <a:solidFill>
                  <a:schemeClr val="tx1"/>
                </a:solidFill>
                <a:latin typeface="Times New Roman" panose="02020603050405020304" pitchFamily="18" charset="0"/>
                <a:cs typeface="Times New Roman" panose="02020603050405020304" pitchFamily="18" charset="0"/>
              </a:defRPr>
            </a:lvl1pPr>
          </a:lstStyle>
          <a:p>
            <a:pPr lvl="0"/>
            <a:r>
              <a:rPr lang="en-US" dirty="0"/>
              <a:t>Headline Treatment </a:t>
            </a:r>
            <a:br>
              <a:rPr lang="en-US" dirty="0"/>
            </a:br>
            <a:r>
              <a:rPr lang="en-US" dirty="0"/>
              <a:t>Shown Here</a:t>
            </a:r>
          </a:p>
        </p:txBody>
      </p:sp>
      <p:grpSp>
        <p:nvGrpSpPr>
          <p:cNvPr id="8" name="Group 7">
            <a:extLst>
              <a:ext uri="{FF2B5EF4-FFF2-40B4-BE49-F238E27FC236}">
                <a16:creationId xmlns:a16="http://schemas.microsoft.com/office/drawing/2014/main" id="{8D0AB92A-B427-47D5-2781-360437A4ECE9}"/>
              </a:ext>
            </a:extLst>
          </p:cNvPr>
          <p:cNvGrpSpPr/>
          <p:nvPr userDrawn="1"/>
        </p:nvGrpSpPr>
        <p:grpSpPr>
          <a:xfrm>
            <a:off x="662609" y="593124"/>
            <a:ext cx="1704888" cy="667264"/>
            <a:chOff x="662609" y="593124"/>
            <a:chExt cx="1704888" cy="667264"/>
          </a:xfrm>
        </p:grpSpPr>
        <p:grpSp>
          <p:nvGrpSpPr>
            <p:cNvPr id="17" name="Group 16">
              <a:extLst>
                <a:ext uri="{FF2B5EF4-FFF2-40B4-BE49-F238E27FC236}">
                  <a16:creationId xmlns:a16="http://schemas.microsoft.com/office/drawing/2014/main" id="{C7E51155-B2BD-8557-C202-2613A9446C19}"/>
                </a:ext>
              </a:extLst>
            </p:cNvPr>
            <p:cNvGrpSpPr/>
            <p:nvPr userDrawn="1"/>
          </p:nvGrpSpPr>
          <p:grpSpPr>
            <a:xfrm>
              <a:off x="996241" y="593124"/>
              <a:ext cx="1371256" cy="667264"/>
              <a:chOff x="1062680" y="593124"/>
              <a:chExt cx="1685550" cy="820202"/>
            </a:xfrm>
            <a:solidFill>
              <a:schemeClr val="tx1"/>
            </a:solidFill>
          </p:grpSpPr>
          <p:sp>
            <p:nvSpPr>
              <p:cNvPr id="19" name="Oval 18">
                <a:extLst>
                  <a:ext uri="{FF2B5EF4-FFF2-40B4-BE49-F238E27FC236}">
                    <a16:creationId xmlns:a16="http://schemas.microsoft.com/office/drawing/2014/main" id="{968D8E7A-BD11-E09B-1900-F4FC11E08FFB}"/>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5EB780-FAD2-E9C7-BD06-39B14C2157B7}"/>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17">
              <a:extLst>
                <a:ext uri="{FF2B5EF4-FFF2-40B4-BE49-F238E27FC236}">
                  <a16:creationId xmlns:a16="http://schemas.microsoft.com/office/drawing/2014/main" id="{6DA38848-1C4A-8571-983B-6896A7D21140}"/>
                </a:ext>
              </a:extLst>
            </p:cNvPr>
            <p:cNvSpPr/>
            <p:nvPr userDrawn="1"/>
          </p:nvSpPr>
          <p:spPr>
            <a:xfrm>
              <a:off x="662609" y="593124"/>
              <a:ext cx="667264" cy="6672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1" name="TextBox 20">
            <a:extLst>
              <a:ext uri="{FF2B5EF4-FFF2-40B4-BE49-F238E27FC236}">
                <a16:creationId xmlns:a16="http://schemas.microsoft.com/office/drawing/2014/main" id="{A7E4F61E-7AF6-909B-B842-586A592CD59D}"/>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ELEVATE</a:t>
            </a:r>
          </a:p>
        </p:txBody>
      </p:sp>
      <p:pic>
        <p:nvPicPr>
          <p:cNvPr id="22" name="Picture 21">
            <a:extLst>
              <a:ext uri="{FF2B5EF4-FFF2-40B4-BE49-F238E27FC236}">
                <a16:creationId xmlns:a16="http://schemas.microsoft.com/office/drawing/2014/main" id="{63EEB4B8-2085-4CE0-1F1F-6BE540679170}"/>
              </a:ext>
            </a:extLst>
          </p:cNvPr>
          <p:cNvPicPr>
            <a:picLocks noChangeAspect="1"/>
          </p:cNvPicPr>
          <p:nvPr userDrawn="1"/>
        </p:nvPicPr>
        <p:blipFill>
          <a:blip r:embed="rId3"/>
          <a:srcRect/>
          <a:stretch/>
        </p:blipFill>
        <p:spPr>
          <a:xfrm>
            <a:off x="824232" y="723074"/>
            <a:ext cx="345498" cy="402563"/>
          </a:xfrm>
          <a:prstGeom prst="rect">
            <a:avLst/>
          </a:prstGeom>
        </p:spPr>
      </p:pic>
      <p:sp>
        <p:nvSpPr>
          <p:cNvPr id="23" name="Footer Placeholder 4">
            <a:extLst>
              <a:ext uri="{FF2B5EF4-FFF2-40B4-BE49-F238E27FC236}">
                <a16:creationId xmlns:a16="http://schemas.microsoft.com/office/drawing/2014/main" id="{E0BAE583-975B-01C6-FB9E-842EDE031BC7}"/>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Those helping the world breathe</a:t>
            </a:r>
          </a:p>
        </p:txBody>
      </p:sp>
      <p:sp>
        <p:nvSpPr>
          <p:cNvPr id="26" name="Content Placeholder 2">
            <a:extLst>
              <a:ext uri="{FF2B5EF4-FFF2-40B4-BE49-F238E27FC236}">
                <a16:creationId xmlns:a16="http://schemas.microsoft.com/office/drawing/2014/main" id="{E04E2AE1-511D-981B-3B5B-B0C728194A21}"/>
              </a:ext>
            </a:extLst>
          </p:cNvPr>
          <p:cNvSpPr>
            <a:spLocks noGrp="1"/>
          </p:cNvSpPr>
          <p:nvPr>
            <p:ph idx="1"/>
          </p:nvPr>
        </p:nvSpPr>
        <p:spPr>
          <a:xfrm>
            <a:off x="689112" y="2983940"/>
            <a:ext cx="5140187" cy="2709305"/>
          </a:xfrm>
        </p:spPr>
        <p:txBody>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a:extLst>
              <a:ext uri="{FF2B5EF4-FFF2-40B4-BE49-F238E27FC236}">
                <a16:creationId xmlns:a16="http://schemas.microsoft.com/office/drawing/2014/main" id="{FDF09229-E8AC-F035-3AED-B6AF446B27E9}"/>
              </a:ext>
            </a:extLst>
          </p:cNvPr>
          <p:cNvSpPr>
            <a:spLocks noGrp="1"/>
          </p:cNvSpPr>
          <p:nvPr>
            <p:ph idx="13"/>
          </p:nvPr>
        </p:nvSpPr>
        <p:spPr>
          <a:xfrm>
            <a:off x="6362702" y="2983940"/>
            <a:ext cx="5140185" cy="2709305"/>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Fifth level</a:t>
            </a:r>
          </a:p>
        </p:txBody>
      </p:sp>
    </p:spTree>
    <p:extLst>
      <p:ext uri="{BB962C8B-B14F-4D97-AF65-F5344CB8AC3E}">
        <p14:creationId xmlns:p14="http://schemas.microsoft.com/office/powerpoint/2010/main" val="1559190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ontent Advocat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EC77-1E0C-020A-39E7-1E7A4CBD2E5B}"/>
              </a:ext>
            </a:extLst>
          </p:cNvPr>
          <p:cNvSpPr>
            <a:spLocks noGrp="1"/>
          </p:cNvSpPr>
          <p:nvPr>
            <p:ph type="title" hasCustomPrompt="1"/>
          </p:nvPr>
        </p:nvSpPr>
        <p:spPr>
          <a:xfrm>
            <a:off x="689113" y="1260387"/>
            <a:ext cx="10840278" cy="1077833"/>
          </a:xfrm>
        </p:spPr>
        <p:txBody>
          <a:bodyPr/>
          <a:lstStyle/>
          <a:p>
            <a:r>
              <a:rPr lang="en-US" dirty="0"/>
              <a:t>Headline Treatment Here</a:t>
            </a:r>
          </a:p>
        </p:txBody>
      </p:sp>
      <p:sp>
        <p:nvSpPr>
          <p:cNvPr id="3" name="Content Placeholder 2">
            <a:extLst>
              <a:ext uri="{FF2B5EF4-FFF2-40B4-BE49-F238E27FC236}">
                <a16:creationId xmlns:a16="http://schemas.microsoft.com/office/drawing/2014/main" id="{3221BE94-4BCC-9E3D-5743-D85A20580E01}"/>
              </a:ext>
            </a:extLst>
          </p:cNvPr>
          <p:cNvSpPr>
            <a:spLocks noGrp="1"/>
          </p:cNvSpPr>
          <p:nvPr>
            <p:ph idx="1"/>
          </p:nvPr>
        </p:nvSpPr>
        <p:spPr>
          <a:xfrm>
            <a:off x="689112" y="2356966"/>
            <a:ext cx="10840279" cy="2709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p>
            <a:fld id="{D14BDF64-2178-E048-9C0D-CD19B131A203}" type="slidenum">
              <a:rPr lang="en-US" smtClean="0"/>
              <a:t>‹#›</a:t>
            </a:fld>
            <a:endParaRPr lang="en-US"/>
          </a:p>
        </p:txBody>
      </p:sp>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grpSp>
        <p:nvGrpSpPr>
          <p:cNvPr id="4" name="Group 3">
            <a:extLst>
              <a:ext uri="{FF2B5EF4-FFF2-40B4-BE49-F238E27FC236}">
                <a16:creationId xmlns:a16="http://schemas.microsoft.com/office/drawing/2014/main" id="{A9ADF79E-3C20-675C-56A3-8E35E71A85B4}"/>
              </a:ext>
            </a:extLst>
          </p:cNvPr>
          <p:cNvGrpSpPr/>
          <p:nvPr userDrawn="1"/>
        </p:nvGrpSpPr>
        <p:grpSpPr>
          <a:xfrm>
            <a:off x="662609" y="593124"/>
            <a:ext cx="1704888" cy="667264"/>
            <a:chOff x="662609" y="593124"/>
            <a:chExt cx="1704888" cy="667264"/>
          </a:xfrm>
        </p:grpSpPr>
        <p:grpSp>
          <p:nvGrpSpPr>
            <p:cNvPr id="7" name="Group 6">
              <a:extLst>
                <a:ext uri="{FF2B5EF4-FFF2-40B4-BE49-F238E27FC236}">
                  <a16:creationId xmlns:a16="http://schemas.microsoft.com/office/drawing/2014/main" id="{66906E06-CDA2-1725-44E7-D68EB3ABC091}"/>
                </a:ext>
              </a:extLst>
            </p:cNvPr>
            <p:cNvGrpSpPr/>
            <p:nvPr userDrawn="1"/>
          </p:nvGrpSpPr>
          <p:grpSpPr>
            <a:xfrm>
              <a:off x="996241" y="593124"/>
              <a:ext cx="1371256" cy="667264"/>
              <a:chOff x="1062680" y="593124"/>
              <a:chExt cx="1685550" cy="820202"/>
            </a:xfrm>
            <a:solidFill>
              <a:schemeClr val="tx1"/>
            </a:solidFill>
          </p:grpSpPr>
          <p:sp>
            <p:nvSpPr>
              <p:cNvPr id="10" name="Oval 9">
                <a:extLst>
                  <a:ext uri="{FF2B5EF4-FFF2-40B4-BE49-F238E27FC236}">
                    <a16:creationId xmlns:a16="http://schemas.microsoft.com/office/drawing/2014/main" id="{91D50BAF-7B73-BFA2-DDC9-FEC8EFA7962A}"/>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5DFC80F-A6E5-D54F-9C64-29D0251E9D51}"/>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DD470AB1-EF2C-249A-FCA0-EF30E437026F}"/>
                </a:ext>
              </a:extLst>
            </p:cNvPr>
            <p:cNvSpPr/>
            <p:nvPr userDrawn="1"/>
          </p:nvSpPr>
          <p:spPr>
            <a:xfrm>
              <a:off x="662609" y="593124"/>
              <a:ext cx="667264" cy="667264"/>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2" name="TextBox 11">
            <a:extLst>
              <a:ext uri="{FF2B5EF4-FFF2-40B4-BE49-F238E27FC236}">
                <a16:creationId xmlns:a16="http://schemas.microsoft.com/office/drawing/2014/main" id="{B9444541-5A4D-227E-8B0C-4F91A1335DF1}"/>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ADVOCATE</a:t>
            </a:r>
          </a:p>
        </p:txBody>
      </p:sp>
      <p:pic>
        <p:nvPicPr>
          <p:cNvPr id="13" name="Picture 12" descr="A white line art of a megaphone&#10;&#10;Description automatically generated">
            <a:extLst>
              <a:ext uri="{FF2B5EF4-FFF2-40B4-BE49-F238E27FC236}">
                <a16:creationId xmlns:a16="http://schemas.microsoft.com/office/drawing/2014/main" id="{A7079B9A-B1C2-7900-A0CF-2DBEDA20938F}"/>
              </a:ext>
            </a:extLst>
          </p:cNvPr>
          <p:cNvPicPr>
            <a:picLocks noChangeAspect="1"/>
          </p:cNvPicPr>
          <p:nvPr userDrawn="1"/>
        </p:nvPicPr>
        <p:blipFill>
          <a:blip r:embed="rId4"/>
          <a:stretch>
            <a:fillRect/>
          </a:stretch>
        </p:blipFill>
        <p:spPr>
          <a:xfrm>
            <a:off x="804023" y="736100"/>
            <a:ext cx="384435" cy="381310"/>
          </a:xfrm>
          <a:prstGeom prst="rect">
            <a:avLst/>
          </a:prstGeom>
        </p:spPr>
      </p:pic>
      <p:sp>
        <p:nvSpPr>
          <p:cNvPr id="14" name="Footer Placeholder 4">
            <a:extLst>
              <a:ext uri="{FF2B5EF4-FFF2-40B4-BE49-F238E27FC236}">
                <a16:creationId xmlns:a16="http://schemas.microsoft.com/office/drawing/2014/main" id="{79100E62-8EB2-04A5-6C6D-D321B62DC32E}"/>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Tree>
    <p:extLst>
      <p:ext uri="{BB962C8B-B14F-4D97-AF65-F5344CB8AC3E}">
        <p14:creationId xmlns:p14="http://schemas.microsoft.com/office/powerpoint/2010/main" val="2574036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dvocat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sp>
        <p:nvSpPr>
          <p:cNvPr id="4" name="Title 1">
            <a:extLst>
              <a:ext uri="{FF2B5EF4-FFF2-40B4-BE49-F238E27FC236}">
                <a16:creationId xmlns:a16="http://schemas.microsoft.com/office/drawing/2014/main" id="{56B5E5D7-9ED1-13B7-F0A1-6B0A9572E556}"/>
              </a:ext>
            </a:extLst>
          </p:cNvPr>
          <p:cNvSpPr>
            <a:spLocks noGrp="1"/>
          </p:cNvSpPr>
          <p:nvPr>
            <p:ph type="title" hasCustomPrompt="1"/>
          </p:nvPr>
        </p:nvSpPr>
        <p:spPr>
          <a:xfrm>
            <a:off x="689112" y="1899683"/>
            <a:ext cx="5140187" cy="1065511"/>
          </a:xfrm>
        </p:spPr>
        <p:txBody>
          <a:bodyPr>
            <a:normAutofit/>
          </a:bodyPr>
          <a:lstStyle>
            <a:lvl1pPr>
              <a:defRPr sz="3200"/>
            </a:lvl1pPr>
          </a:lstStyle>
          <a:p>
            <a:r>
              <a:rPr lang="en-US" dirty="0"/>
              <a:t>Headline Treatment </a:t>
            </a:r>
            <a:br>
              <a:rPr lang="en-US" dirty="0"/>
            </a:br>
            <a:r>
              <a:rPr lang="en-US" dirty="0"/>
              <a:t>Shown Here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2"/>
                </a:solidFill>
              </a:defRPr>
            </a:lvl1pPr>
          </a:lstStyle>
          <a:p>
            <a:fld id="{D14BDF64-2178-E048-9C0D-CD19B131A203}" type="slidenum">
              <a:rPr lang="en-US" smtClean="0"/>
              <a:pPr/>
              <a:t>‹#›</a:t>
            </a:fld>
            <a:endParaRPr lang="en-US" dirty="0"/>
          </a:p>
        </p:txBody>
      </p:sp>
      <p:sp>
        <p:nvSpPr>
          <p:cNvPr id="21" name="Text Placeholder 20">
            <a:extLst>
              <a:ext uri="{FF2B5EF4-FFF2-40B4-BE49-F238E27FC236}">
                <a16:creationId xmlns:a16="http://schemas.microsoft.com/office/drawing/2014/main" id="{9A419CBE-42CB-B917-7147-7AAF82B2388D}"/>
              </a:ext>
            </a:extLst>
          </p:cNvPr>
          <p:cNvSpPr>
            <a:spLocks noGrp="1"/>
          </p:cNvSpPr>
          <p:nvPr>
            <p:ph type="body" sz="quarter" idx="14" hasCustomPrompt="1"/>
          </p:nvPr>
        </p:nvSpPr>
        <p:spPr>
          <a:xfrm>
            <a:off x="6362702" y="1900238"/>
            <a:ext cx="5140185" cy="1065212"/>
          </a:xfrm>
        </p:spPr>
        <p:txBody>
          <a:bodyPr anchor="b">
            <a:normAutofit/>
          </a:bodyPr>
          <a:lstStyle>
            <a:lvl1pPr marL="0" indent="0">
              <a:buNone/>
              <a:defRPr sz="3200" b="1">
                <a:solidFill>
                  <a:schemeClr val="tx2"/>
                </a:solidFill>
                <a:latin typeface="Times New Roman" panose="02020603050405020304" pitchFamily="18" charset="0"/>
                <a:cs typeface="Times New Roman" panose="02020603050405020304" pitchFamily="18" charset="0"/>
              </a:defRPr>
            </a:lvl1pPr>
          </a:lstStyle>
          <a:p>
            <a:pPr lvl="0"/>
            <a:r>
              <a:rPr lang="en-US" dirty="0"/>
              <a:t>Headline Treatment </a:t>
            </a:r>
            <a:br>
              <a:rPr lang="en-US" dirty="0"/>
            </a:br>
            <a:r>
              <a:rPr lang="en-US" dirty="0"/>
              <a:t>Shown Here</a:t>
            </a:r>
          </a:p>
        </p:txBody>
      </p:sp>
      <p:grpSp>
        <p:nvGrpSpPr>
          <p:cNvPr id="10" name="Group 9">
            <a:extLst>
              <a:ext uri="{FF2B5EF4-FFF2-40B4-BE49-F238E27FC236}">
                <a16:creationId xmlns:a16="http://schemas.microsoft.com/office/drawing/2014/main" id="{FFDA32D5-00D9-8B70-03AF-BA1F071B9ED7}"/>
              </a:ext>
            </a:extLst>
          </p:cNvPr>
          <p:cNvGrpSpPr/>
          <p:nvPr userDrawn="1"/>
        </p:nvGrpSpPr>
        <p:grpSpPr>
          <a:xfrm>
            <a:off x="662609" y="593124"/>
            <a:ext cx="1704888" cy="667264"/>
            <a:chOff x="662609" y="593124"/>
            <a:chExt cx="1704888" cy="667264"/>
          </a:xfrm>
        </p:grpSpPr>
        <p:grpSp>
          <p:nvGrpSpPr>
            <p:cNvPr id="15" name="Group 14">
              <a:extLst>
                <a:ext uri="{FF2B5EF4-FFF2-40B4-BE49-F238E27FC236}">
                  <a16:creationId xmlns:a16="http://schemas.microsoft.com/office/drawing/2014/main" id="{679A3810-C562-E470-2E65-96CF6A1A1F47}"/>
                </a:ext>
              </a:extLst>
            </p:cNvPr>
            <p:cNvGrpSpPr/>
            <p:nvPr userDrawn="1"/>
          </p:nvGrpSpPr>
          <p:grpSpPr>
            <a:xfrm>
              <a:off x="996241" y="593124"/>
              <a:ext cx="1371256" cy="667264"/>
              <a:chOff x="1062680" y="593124"/>
              <a:chExt cx="1685550" cy="820202"/>
            </a:xfrm>
            <a:solidFill>
              <a:schemeClr val="tx1"/>
            </a:solidFill>
          </p:grpSpPr>
          <p:sp>
            <p:nvSpPr>
              <p:cNvPr id="18" name="Oval 17">
                <a:extLst>
                  <a:ext uri="{FF2B5EF4-FFF2-40B4-BE49-F238E27FC236}">
                    <a16:creationId xmlns:a16="http://schemas.microsoft.com/office/drawing/2014/main" id="{6E80BF55-82DB-6C66-8F8E-1ACA8F5F0C31}"/>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4E96C0D-3F70-B77B-FB3B-B19CFBCAAE8E}"/>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Oval 15">
              <a:extLst>
                <a:ext uri="{FF2B5EF4-FFF2-40B4-BE49-F238E27FC236}">
                  <a16:creationId xmlns:a16="http://schemas.microsoft.com/office/drawing/2014/main" id="{7DACDC9E-C864-8E44-A7EA-1DA60B5EE1E7}"/>
                </a:ext>
              </a:extLst>
            </p:cNvPr>
            <p:cNvSpPr/>
            <p:nvPr userDrawn="1"/>
          </p:nvSpPr>
          <p:spPr>
            <a:xfrm>
              <a:off x="662609" y="593124"/>
              <a:ext cx="667264" cy="667264"/>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0" name="TextBox 19">
            <a:extLst>
              <a:ext uri="{FF2B5EF4-FFF2-40B4-BE49-F238E27FC236}">
                <a16:creationId xmlns:a16="http://schemas.microsoft.com/office/drawing/2014/main" id="{0765EB7C-A635-746B-A637-EAE8BF71444E}"/>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ADVOCATE</a:t>
            </a:r>
          </a:p>
        </p:txBody>
      </p:sp>
      <p:pic>
        <p:nvPicPr>
          <p:cNvPr id="22" name="Picture 21" descr="A white line art of a megaphone&#10;&#10;Description automatically generated">
            <a:extLst>
              <a:ext uri="{FF2B5EF4-FFF2-40B4-BE49-F238E27FC236}">
                <a16:creationId xmlns:a16="http://schemas.microsoft.com/office/drawing/2014/main" id="{4F6548C2-254E-CCAC-EA9D-CF941DB2621D}"/>
              </a:ext>
            </a:extLst>
          </p:cNvPr>
          <p:cNvPicPr>
            <a:picLocks noChangeAspect="1"/>
          </p:cNvPicPr>
          <p:nvPr userDrawn="1"/>
        </p:nvPicPr>
        <p:blipFill>
          <a:blip r:embed="rId4"/>
          <a:stretch>
            <a:fillRect/>
          </a:stretch>
        </p:blipFill>
        <p:spPr>
          <a:xfrm>
            <a:off x="804023" y="736100"/>
            <a:ext cx="384435" cy="381310"/>
          </a:xfrm>
          <a:prstGeom prst="rect">
            <a:avLst/>
          </a:prstGeom>
        </p:spPr>
      </p:pic>
      <p:sp>
        <p:nvSpPr>
          <p:cNvPr id="23" name="Footer Placeholder 4">
            <a:extLst>
              <a:ext uri="{FF2B5EF4-FFF2-40B4-BE49-F238E27FC236}">
                <a16:creationId xmlns:a16="http://schemas.microsoft.com/office/drawing/2014/main" id="{E901AD21-5B91-7465-E110-B162389156D9}"/>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
        <p:nvSpPr>
          <p:cNvPr id="26" name="Content Placeholder 2">
            <a:extLst>
              <a:ext uri="{FF2B5EF4-FFF2-40B4-BE49-F238E27FC236}">
                <a16:creationId xmlns:a16="http://schemas.microsoft.com/office/drawing/2014/main" id="{0AB5D30A-38A7-2379-C5E3-A91E11C12EFD}"/>
              </a:ext>
            </a:extLst>
          </p:cNvPr>
          <p:cNvSpPr>
            <a:spLocks noGrp="1"/>
          </p:cNvSpPr>
          <p:nvPr>
            <p:ph idx="1"/>
          </p:nvPr>
        </p:nvSpPr>
        <p:spPr>
          <a:xfrm>
            <a:off x="689112" y="2983940"/>
            <a:ext cx="5140187" cy="2709305"/>
          </a:xfrm>
        </p:spPr>
        <p:txBody>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a:extLst>
              <a:ext uri="{FF2B5EF4-FFF2-40B4-BE49-F238E27FC236}">
                <a16:creationId xmlns:a16="http://schemas.microsoft.com/office/drawing/2014/main" id="{5653A17C-EB3F-0462-81C3-6129ECB6B140}"/>
              </a:ext>
            </a:extLst>
          </p:cNvPr>
          <p:cNvSpPr>
            <a:spLocks noGrp="1"/>
          </p:cNvSpPr>
          <p:nvPr>
            <p:ph idx="13"/>
          </p:nvPr>
        </p:nvSpPr>
        <p:spPr>
          <a:xfrm>
            <a:off x="6362702" y="2983940"/>
            <a:ext cx="5140185" cy="2709305"/>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Fifth level</a:t>
            </a:r>
          </a:p>
        </p:txBody>
      </p:sp>
    </p:spTree>
    <p:extLst>
      <p:ext uri="{BB962C8B-B14F-4D97-AF65-F5344CB8AC3E}">
        <p14:creationId xmlns:p14="http://schemas.microsoft.com/office/powerpoint/2010/main" val="3723742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dvocate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Picture Placeholder 9">
            <a:extLst>
              <a:ext uri="{FF2B5EF4-FFF2-40B4-BE49-F238E27FC236}">
                <a16:creationId xmlns:a16="http://schemas.microsoft.com/office/drawing/2014/main" id="{9095A28F-EC59-B353-4938-4770ADAAED0A}"/>
              </a:ext>
            </a:extLst>
          </p:cNvPr>
          <p:cNvSpPr>
            <a:spLocks noGrp="1"/>
          </p:cNvSpPr>
          <p:nvPr>
            <p:ph type="pic" sz="quarter" idx="13" hasCustomPrompt="1"/>
          </p:nvPr>
        </p:nvSpPr>
        <p:spPr>
          <a:xfrm>
            <a:off x="6730315" y="0"/>
            <a:ext cx="5461685" cy="6858000"/>
          </a:xfrm>
        </p:spPr>
        <p:txBody>
          <a:bodyPr anchor="ctr">
            <a:normAutofit/>
          </a:bodyPr>
          <a:lstStyle>
            <a:lvl1pPr marL="0" indent="0" algn="ctr">
              <a:buNone/>
              <a:defRPr sz="1400"/>
            </a:lvl1pPr>
          </a:lstStyle>
          <a:p>
            <a:r>
              <a:rPr lang="en-US" dirty="0"/>
              <a:t>INSERT IMAGE HERE</a:t>
            </a:r>
          </a:p>
        </p:txBody>
      </p:sp>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sp>
        <p:nvSpPr>
          <p:cNvPr id="4" name="Title 1">
            <a:extLst>
              <a:ext uri="{FF2B5EF4-FFF2-40B4-BE49-F238E27FC236}">
                <a16:creationId xmlns:a16="http://schemas.microsoft.com/office/drawing/2014/main" id="{56B5E5D7-9ED1-13B7-F0A1-6B0A9572E556}"/>
              </a:ext>
            </a:extLst>
          </p:cNvPr>
          <p:cNvSpPr>
            <a:spLocks noGrp="1"/>
          </p:cNvSpPr>
          <p:nvPr>
            <p:ph type="title" hasCustomPrompt="1"/>
          </p:nvPr>
        </p:nvSpPr>
        <p:spPr>
          <a:xfrm>
            <a:off x="689112" y="1899683"/>
            <a:ext cx="4504973" cy="1065511"/>
          </a:xfrm>
        </p:spPr>
        <p:txBody>
          <a:bodyPr>
            <a:normAutofit/>
          </a:bodyPr>
          <a:lstStyle>
            <a:lvl1pPr>
              <a:defRPr sz="3200"/>
            </a:lvl1pPr>
          </a:lstStyle>
          <a:p>
            <a:r>
              <a:rPr lang="en-US" dirty="0"/>
              <a:t>Headline Treatment </a:t>
            </a:r>
            <a:br>
              <a:rPr lang="en-US" dirty="0"/>
            </a:br>
            <a:r>
              <a:rPr lang="en-US" dirty="0"/>
              <a:t>Shown Here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2"/>
                </a:solidFill>
              </a:defRPr>
            </a:lvl1pPr>
          </a:lstStyle>
          <a:p>
            <a:fld id="{D14BDF64-2178-E048-9C0D-CD19B131A203}" type="slidenum">
              <a:rPr lang="en-US" smtClean="0"/>
              <a:pPr/>
              <a:t>‹#›</a:t>
            </a:fld>
            <a:endParaRPr lang="en-US" dirty="0"/>
          </a:p>
        </p:txBody>
      </p:sp>
      <p:grpSp>
        <p:nvGrpSpPr>
          <p:cNvPr id="10" name="Group 9">
            <a:extLst>
              <a:ext uri="{FF2B5EF4-FFF2-40B4-BE49-F238E27FC236}">
                <a16:creationId xmlns:a16="http://schemas.microsoft.com/office/drawing/2014/main" id="{CB006B88-966C-07FA-975A-BDE43446FCB9}"/>
              </a:ext>
            </a:extLst>
          </p:cNvPr>
          <p:cNvGrpSpPr/>
          <p:nvPr userDrawn="1"/>
        </p:nvGrpSpPr>
        <p:grpSpPr>
          <a:xfrm>
            <a:off x="662609" y="593124"/>
            <a:ext cx="1704888" cy="667264"/>
            <a:chOff x="662609" y="593124"/>
            <a:chExt cx="1704888" cy="667264"/>
          </a:xfrm>
        </p:grpSpPr>
        <p:grpSp>
          <p:nvGrpSpPr>
            <p:cNvPr id="15" name="Group 14">
              <a:extLst>
                <a:ext uri="{FF2B5EF4-FFF2-40B4-BE49-F238E27FC236}">
                  <a16:creationId xmlns:a16="http://schemas.microsoft.com/office/drawing/2014/main" id="{C6D4052D-A758-C2ED-8B35-4BABB15DDC90}"/>
                </a:ext>
              </a:extLst>
            </p:cNvPr>
            <p:cNvGrpSpPr/>
            <p:nvPr userDrawn="1"/>
          </p:nvGrpSpPr>
          <p:grpSpPr>
            <a:xfrm>
              <a:off x="996241" y="593124"/>
              <a:ext cx="1371256" cy="667264"/>
              <a:chOff x="1062680" y="593124"/>
              <a:chExt cx="1685550" cy="820202"/>
            </a:xfrm>
            <a:solidFill>
              <a:schemeClr val="tx1"/>
            </a:solidFill>
          </p:grpSpPr>
          <p:sp>
            <p:nvSpPr>
              <p:cNvPr id="19" name="Oval 18">
                <a:extLst>
                  <a:ext uri="{FF2B5EF4-FFF2-40B4-BE49-F238E27FC236}">
                    <a16:creationId xmlns:a16="http://schemas.microsoft.com/office/drawing/2014/main" id="{5740D32F-713C-8193-EBEE-68C84E53F9B4}"/>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1D15C0A-EB95-30EC-2FF1-EF93CE793A37}"/>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Oval 16">
              <a:extLst>
                <a:ext uri="{FF2B5EF4-FFF2-40B4-BE49-F238E27FC236}">
                  <a16:creationId xmlns:a16="http://schemas.microsoft.com/office/drawing/2014/main" id="{08A68291-A1E7-A93E-1238-2FDA742B2AB1}"/>
                </a:ext>
              </a:extLst>
            </p:cNvPr>
            <p:cNvSpPr/>
            <p:nvPr userDrawn="1"/>
          </p:nvSpPr>
          <p:spPr>
            <a:xfrm>
              <a:off x="662609" y="593124"/>
              <a:ext cx="667264" cy="667264"/>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1" name="TextBox 20">
            <a:extLst>
              <a:ext uri="{FF2B5EF4-FFF2-40B4-BE49-F238E27FC236}">
                <a16:creationId xmlns:a16="http://schemas.microsoft.com/office/drawing/2014/main" id="{6CAAFCE0-FAE0-57B2-86AB-47D1241F7BD1}"/>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ADVOCATE</a:t>
            </a:r>
          </a:p>
        </p:txBody>
      </p:sp>
      <p:pic>
        <p:nvPicPr>
          <p:cNvPr id="22" name="Picture 21" descr="A white line art of a megaphone&#10;&#10;Description automatically generated">
            <a:extLst>
              <a:ext uri="{FF2B5EF4-FFF2-40B4-BE49-F238E27FC236}">
                <a16:creationId xmlns:a16="http://schemas.microsoft.com/office/drawing/2014/main" id="{F657C69C-AA8E-D5FE-3CF0-FDA3875012EA}"/>
              </a:ext>
            </a:extLst>
          </p:cNvPr>
          <p:cNvPicPr>
            <a:picLocks noChangeAspect="1"/>
          </p:cNvPicPr>
          <p:nvPr userDrawn="1"/>
        </p:nvPicPr>
        <p:blipFill>
          <a:blip r:embed="rId4"/>
          <a:stretch>
            <a:fillRect/>
          </a:stretch>
        </p:blipFill>
        <p:spPr>
          <a:xfrm>
            <a:off x="804023" y="736100"/>
            <a:ext cx="384435" cy="381310"/>
          </a:xfrm>
          <a:prstGeom prst="rect">
            <a:avLst/>
          </a:prstGeom>
        </p:spPr>
      </p:pic>
      <p:sp>
        <p:nvSpPr>
          <p:cNvPr id="23" name="Footer Placeholder 4">
            <a:extLst>
              <a:ext uri="{FF2B5EF4-FFF2-40B4-BE49-F238E27FC236}">
                <a16:creationId xmlns:a16="http://schemas.microsoft.com/office/drawing/2014/main" id="{379108E1-BAF7-C05F-A3C4-D3672FFD380C}"/>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
        <p:nvSpPr>
          <p:cNvPr id="25" name="Content Placeholder 2">
            <a:extLst>
              <a:ext uri="{FF2B5EF4-FFF2-40B4-BE49-F238E27FC236}">
                <a16:creationId xmlns:a16="http://schemas.microsoft.com/office/drawing/2014/main" id="{0928A0E9-82F3-B360-EC7F-058834E54592}"/>
              </a:ext>
            </a:extLst>
          </p:cNvPr>
          <p:cNvSpPr>
            <a:spLocks noGrp="1"/>
          </p:cNvSpPr>
          <p:nvPr>
            <p:ph idx="1"/>
          </p:nvPr>
        </p:nvSpPr>
        <p:spPr>
          <a:xfrm>
            <a:off x="689112" y="2983940"/>
            <a:ext cx="4504973" cy="2709305"/>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6391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Content Advocate 04">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EC77-1E0C-020A-39E7-1E7A4CBD2E5B}"/>
              </a:ext>
            </a:extLst>
          </p:cNvPr>
          <p:cNvSpPr>
            <a:spLocks noGrp="1"/>
          </p:cNvSpPr>
          <p:nvPr>
            <p:ph type="title" hasCustomPrompt="1"/>
          </p:nvPr>
        </p:nvSpPr>
        <p:spPr>
          <a:xfrm>
            <a:off x="689113" y="1272709"/>
            <a:ext cx="10840278" cy="1065511"/>
          </a:xfrm>
        </p:spPr>
        <p:txBody>
          <a:bodyPr/>
          <a:lstStyle>
            <a:lvl1pPr>
              <a:defRPr>
                <a:solidFill>
                  <a:schemeClr val="bg1"/>
                </a:solidFill>
              </a:defRPr>
            </a:lvl1pPr>
          </a:lstStyle>
          <a:p>
            <a:r>
              <a:rPr lang="en-US" dirty="0"/>
              <a:t>Headline Treatment Here</a:t>
            </a:r>
          </a:p>
        </p:txBody>
      </p:sp>
      <p:sp>
        <p:nvSpPr>
          <p:cNvPr id="3" name="Content Placeholder 2">
            <a:extLst>
              <a:ext uri="{FF2B5EF4-FFF2-40B4-BE49-F238E27FC236}">
                <a16:creationId xmlns:a16="http://schemas.microsoft.com/office/drawing/2014/main" id="{3221BE94-4BCC-9E3D-5743-D85A20580E01}"/>
              </a:ext>
            </a:extLst>
          </p:cNvPr>
          <p:cNvSpPr>
            <a:spLocks noGrp="1"/>
          </p:cNvSpPr>
          <p:nvPr>
            <p:ph idx="1"/>
          </p:nvPr>
        </p:nvSpPr>
        <p:spPr>
          <a:xfrm>
            <a:off x="689112" y="2356966"/>
            <a:ext cx="10840279" cy="27093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98875574-8A84-F0DF-3ED8-1B3F142974EC}"/>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14" name="Picture 13">
            <a:extLst>
              <a:ext uri="{FF2B5EF4-FFF2-40B4-BE49-F238E27FC236}">
                <a16:creationId xmlns:a16="http://schemas.microsoft.com/office/drawing/2014/main" id="{7E77F317-BE58-9E18-10E6-A3C32F365909}"/>
              </a:ext>
            </a:extLst>
          </p:cNvPr>
          <p:cNvPicPr>
            <a:picLocks noChangeAspect="1"/>
          </p:cNvPicPr>
          <p:nvPr userDrawn="1"/>
        </p:nvPicPr>
        <p:blipFill>
          <a:blip r:embed="rId2"/>
          <a:srcRect/>
          <a:stretch/>
        </p:blipFill>
        <p:spPr>
          <a:xfrm>
            <a:off x="662610" y="6195709"/>
            <a:ext cx="1371255" cy="357133"/>
          </a:xfrm>
          <a:prstGeom prst="rect">
            <a:avLst/>
          </a:prstGeom>
        </p:spPr>
      </p:pic>
      <p:grpSp>
        <p:nvGrpSpPr>
          <p:cNvPr id="5" name="Group 4">
            <a:extLst>
              <a:ext uri="{FF2B5EF4-FFF2-40B4-BE49-F238E27FC236}">
                <a16:creationId xmlns:a16="http://schemas.microsoft.com/office/drawing/2014/main" id="{244115F1-B080-C834-224A-3D65318C18D9}"/>
              </a:ext>
            </a:extLst>
          </p:cNvPr>
          <p:cNvGrpSpPr/>
          <p:nvPr userDrawn="1"/>
        </p:nvGrpSpPr>
        <p:grpSpPr>
          <a:xfrm>
            <a:off x="662609" y="593124"/>
            <a:ext cx="1704888" cy="667264"/>
            <a:chOff x="662609" y="593124"/>
            <a:chExt cx="1704888" cy="667264"/>
          </a:xfrm>
        </p:grpSpPr>
        <p:grpSp>
          <p:nvGrpSpPr>
            <p:cNvPr id="6" name="Group 5">
              <a:extLst>
                <a:ext uri="{FF2B5EF4-FFF2-40B4-BE49-F238E27FC236}">
                  <a16:creationId xmlns:a16="http://schemas.microsoft.com/office/drawing/2014/main" id="{58A4F1F2-AC9E-56AA-EF26-70C7AB0358F9}"/>
                </a:ext>
              </a:extLst>
            </p:cNvPr>
            <p:cNvGrpSpPr/>
            <p:nvPr userDrawn="1"/>
          </p:nvGrpSpPr>
          <p:grpSpPr>
            <a:xfrm>
              <a:off x="996241" y="593124"/>
              <a:ext cx="1371256" cy="667264"/>
              <a:chOff x="1062680" y="593124"/>
              <a:chExt cx="1685550" cy="820202"/>
            </a:xfrm>
            <a:solidFill>
              <a:schemeClr val="tx1"/>
            </a:solidFill>
          </p:grpSpPr>
          <p:sp>
            <p:nvSpPr>
              <p:cNvPr id="17" name="Oval 16">
                <a:extLst>
                  <a:ext uri="{FF2B5EF4-FFF2-40B4-BE49-F238E27FC236}">
                    <a16:creationId xmlns:a16="http://schemas.microsoft.com/office/drawing/2014/main" id="{F6B1CBFA-1AC0-7A27-C1ED-5CE9AEE2A69E}"/>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7F2BD2D-8639-6E4B-ED1C-5183EA77E693}"/>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DC602ADD-E715-A89B-74D3-BC2855FE8CDA}"/>
                </a:ext>
              </a:extLst>
            </p:cNvPr>
            <p:cNvSpPr/>
            <p:nvPr userDrawn="1"/>
          </p:nvSpPr>
          <p:spPr>
            <a:xfrm>
              <a:off x="662609" y="593124"/>
              <a:ext cx="667264" cy="6672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9" name="TextBox 18">
            <a:extLst>
              <a:ext uri="{FF2B5EF4-FFF2-40B4-BE49-F238E27FC236}">
                <a16:creationId xmlns:a16="http://schemas.microsoft.com/office/drawing/2014/main" id="{1F50C8CB-B58C-ED38-DF02-CA2D2C60AB19}"/>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ADVOCATE</a:t>
            </a:r>
          </a:p>
        </p:txBody>
      </p:sp>
      <p:pic>
        <p:nvPicPr>
          <p:cNvPr id="20" name="Picture 19">
            <a:extLst>
              <a:ext uri="{FF2B5EF4-FFF2-40B4-BE49-F238E27FC236}">
                <a16:creationId xmlns:a16="http://schemas.microsoft.com/office/drawing/2014/main" id="{9F59D3C1-9FE6-2A2B-3567-66993E6247F9}"/>
              </a:ext>
            </a:extLst>
          </p:cNvPr>
          <p:cNvPicPr>
            <a:picLocks noChangeAspect="1"/>
          </p:cNvPicPr>
          <p:nvPr userDrawn="1"/>
        </p:nvPicPr>
        <p:blipFill>
          <a:blip r:embed="rId3"/>
          <a:srcRect/>
          <a:stretch/>
        </p:blipFill>
        <p:spPr>
          <a:xfrm>
            <a:off x="804023" y="736100"/>
            <a:ext cx="384435" cy="381309"/>
          </a:xfrm>
          <a:prstGeom prst="rect">
            <a:avLst/>
          </a:prstGeom>
        </p:spPr>
      </p:pic>
      <p:sp>
        <p:nvSpPr>
          <p:cNvPr id="21" name="Footer Placeholder 4">
            <a:extLst>
              <a:ext uri="{FF2B5EF4-FFF2-40B4-BE49-F238E27FC236}">
                <a16:creationId xmlns:a16="http://schemas.microsoft.com/office/drawing/2014/main" id="{30E3ACC8-E82E-D6F0-1ADF-E7D31E71FA66}"/>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Those helping the world breathe</a:t>
            </a:r>
          </a:p>
        </p:txBody>
      </p:sp>
    </p:spTree>
    <p:extLst>
      <p:ext uri="{BB962C8B-B14F-4D97-AF65-F5344CB8AC3E}">
        <p14:creationId xmlns:p14="http://schemas.microsoft.com/office/powerpoint/2010/main" val="1030277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dvocate 05">
    <p:bg>
      <p:bgPr>
        <a:solidFill>
          <a:schemeClr val="accent4"/>
        </a:solidFill>
        <a:effectLst/>
      </p:bgPr>
    </p:bg>
    <p:spTree>
      <p:nvGrpSpPr>
        <p:cNvPr id="1" name=""/>
        <p:cNvGrpSpPr/>
        <p:nvPr/>
      </p:nvGrpSpPr>
      <p:grpSpPr>
        <a:xfrm>
          <a:off x="0" y="0"/>
          <a:ext cx="0" cy="0"/>
          <a:chOff x="0" y="0"/>
          <a:chExt cx="0" cy="0"/>
        </a:xfrm>
      </p:grpSpPr>
      <p:sp>
        <p:nvSpPr>
          <p:cNvPr id="26" name="Picture Placeholder 9">
            <a:extLst>
              <a:ext uri="{FF2B5EF4-FFF2-40B4-BE49-F238E27FC236}">
                <a16:creationId xmlns:a16="http://schemas.microsoft.com/office/drawing/2014/main" id="{460BC8A9-29BD-FEB5-71DC-89F60ABAFE34}"/>
              </a:ext>
            </a:extLst>
          </p:cNvPr>
          <p:cNvSpPr>
            <a:spLocks noGrp="1"/>
          </p:cNvSpPr>
          <p:nvPr>
            <p:ph type="pic" sz="quarter" idx="13" hasCustomPrompt="1"/>
          </p:nvPr>
        </p:nvSpPr>
        <p:spPr>
          <a:xfrm>
            <a:off x="6730315" y="0"/>
            <a:ext cx="5461685" cy="6858000"/>
          </a:xfrm>
        </p:spPr>
        <p:txBody>
          <a:bodyPr anchor="ctr">
            <a:normAutofit/>
          </a:bodyPr>
          <a:lstStyle>
            <a:lvl1pPr marL="0" indent="0" algn="ctr">
              <a:buNone/>
              <a:defRPr sz="1400"/>
            </a:lvl1pPr>
          </a:lstStyle>
          <a:p>
            <a:r>
              <a:rPr lang="en-US" dirty="0"/>
              <a:t>INSERT IMAGE HERE</a:t>
            </a:r>
          </a:p>
        </p:txBody>
      </p:sp>
      <p:sp>
        <p:nvSpPr>
          <p:cNvPr id="13" name="Slide Number Placeholder 5">
            <a:extLst>
              <a:ext uri="{FF2B5EF4-FFF2-40B4-BE49-F238E27FC236}">
                <a16:creationId xmlns:a16="http://schemas.microsoft.com/office/drawing/2014/main" id="{98875574-8A84-F0DF-3ED8-1B3F142974EC}"/>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14" name="Picture 13">
            <a:extLst>
              <a:ext uri="{FF2B5EF4-FFF2-40B4-BE49-F238E27FC236}">
                <a16:creationId xmlns:a16="http://schemas.microsoft.com/office/drawing/2014/main" id="{7E77F317-BE58-9E18-10E6-A3C32F365909}"/>
              </a:ext>
            </a:extLst>
          </p:cNvPr>
          <p:cNvPicPr>
            <a:picLocks noChangeAspect="1"/>
          </p:cNvPicPr>
          <p:nvPr userDrawn="1"/>
        </p:nvPicPr>
        <p:blipFill>
          <a:blip r:embed="rId2"/>
          <a:srcRect/>
          <a:stretch/>
        </p:blipFill>
        <p:spPr>
          <a:xfrm>
            <a:off x="662610" y="6195709"/>
            <a:ext cx="1371255" cy="357133"/>
          </a:xfrm>
          <a:prstGeom prst="rect">
            <a:avLst/>
          </a:prstGeom>
        </p:spPr>
      </p:pic>
      <p:sp>
        <p:nvSpPr>
          <p:cNvPr id="17" name="Title 1">
            <a:extLst>
              <a:ext uri="{FF2B5EF4-FFF2-40B4-BE49-F238E27FC236}">
                <a16:creationId xmlns:a16="http://schemas.microsoft.com/office/drawing/2014/main" id="{273EEF93-F738-5E2C-65FD-DB3E72841650}"/>
              </a:ext>
            </a:extLst>
          </p:cNvPr>
          <p:cNvSpPr>
            <a:spLocks noGrp="1"/>
          </p:cNvSpPr>
          <p:nvPr>
            <p:ph type="title" hasCustomPrompt="1"/>
          </p:nvPr>
        </p:nvSpPr>
        <p:spPr>
          <a:xfrm>
            <a:off x="689112" y="1899683"/>
            <a:ext cx="4504973" cy="1065511"/>
          </a:xfrm>
        </p:spPr>
        <p:txBody>
          <a:bodyPr>
            <a:normAutofit/>
          </a:bodyPr>
          <a:lstStyle>
            <a:lvl1pPr>
              <a:defRPr sz="3200">
                <a:solidFill>
                  <a:schemeClr val="bg1"/>
                </a:solidFill>
              </a:defRPr>
            </a:lvl1pPr>
          </a:lstStyle>
          <a:p>
            <a:r>
              <a:rPr lang="en-US" dirty="0"/>
              <a:t>Headline Treatment </a:t>
            </a:r>
            <a:br>
              <a:rPr lang="en-US" dirty="0"/>
            </a:br>
            <a:r>
              <a:rPr lang="en-US" dirty="0"/>
              <a:t>Shown Here</a:t>
            </a:r>
          </a:p>
        </p:txBody>
      </p:sp>
      <p:grpSp>
        <p:nvGrpSpPr>
          <p:cNvPr id="2" name="Group 1">
            <a:extLst>
              <a:ext uri="{FF2B5EF4-FFF2-40B4-BE49-F238E27FC236}">
                <a16:creationId xmlns:a16="http://schemas.microsoft.com/office/drawing/2014/main" id="{6158E8AF-B738-2E9D-5F2F-2E276BC63D17}"/>
              </a:ext>
            </a:extLst>
          </p:cNvPr>
          <p:cNvGrpSpPr/>
          <p:nvPr userDrawn="1"/>
        </p:nvGrpSpPr>
        <p:grpSpPr>
          <a:xfrm>
            <a:off x="662609" y="593124"/>
            <a:ext cx="1704888" cy="667264"/>
            <a:chOff x="662609" y="593124"/>
            <a:chExt cx="1704888" cy="667264"/>
          </a:xfrm>
        </p:grpSpPr>
        <p:grpSp>
          <p:nvGrpSpPr>
            <p:cNvPr id="3" name="Group 2">
              <a:extLst>
                <a:ext uri="{FF2B5EF4-FFF2-40B4-BE49-F238E27FC236}">
                  <a16:creationId xmlns:a16="http://schemas.microsoft.com/office/drawing/2014/main" id="{CE2E1059-0AD4-D123-6143-EB04D4B62120}"/>
                </a:ext>
              </a:extLst>
            </p:cNvPr>
            <p:cNvGrpSpPr/>
            <p:nvPr userDrawn="1"/>
          </p:nvGrpSpPr>
          <p:grpSpPr>
            <a:xfrm>
              <a:off x="996241" y="593124"/>
              <a:ext cx="1371256" cy="667264"/>
              <a:chOff x="1062680" y="593124"/>
              <a:chExt cx="1685550" cy="820202"/>
            </a:xfrm>
            <a:solidFill>
              <a:schemeClr val="tx1"/>
            </a:solidFill>
          </p:grpSpPr>
          <p:sp>
            <p:nvSpPr>
              <p:cNvPr id="6" name="Oval 5">
                <a:extLst>
                  <a:ext uri="{FF2B5EF4-FFF2-40B4-BE49-F238E27FC236}">
                    <a16:creationId xmlns:a16="http://schemas.microsoft.com/office/drawing/2014/main" id="{D8B36EF9-26AC-7EC4-2DCC-29B1BCC32F06}"/>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3659468-0B55-44BE-6751-F0DAB6D8E98B}"/>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Oval 4">
              <a:extLst>
                <a:ext uri="{FF2B5EF4-FFF2-40B4-BE49-F238E27FC236}">
                  <a16:creationId xmlns:a16="http://schemas.microsoft.com/office/drawing/2014/main" id="{ED973438-ABFB-C515-1CB4-4A36AE03699C}"/>
                </a:ext>
              </a:extLst>
            </p:cNvPr>
            <p:cNvSpPr/>
            <p:nvPr userDrawn="1"/>
          </p:nvSpPr>
          <p:spPr>
            <a:xfrm>
              <a:off x="662609" y="593124"/>
              <a:ext cx="667264" cy="6672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1" name="TextBox 20">
            <a:extLst>
              <a:ext uri="{FF2B5EF4-FFF2-40B4-BE49-F238E27FC236}">
                <a16:creationId xmlns:a16="http://schemas.microsoft.com/office/drawing/2014/main" id="{684EB21F-E3F8-2C3A-DC79-8398CAD21AF2}"/>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ADVOCATE</a:t>
            </a:r>
          </a:p>
        </p:txBody>
      </p:sp>
      <p:pic>
        <p:nvPicPr>
          <p:cNvPr id="22" name="Picture 21">
            <a:extLst>
              <a:ext uri="{FF2B5EF4-FFF2-40B4-BE49-F238E27FC236}">
                <a16:creationId xmlns:a16="http://schemas.microsoft.com/office/drawing/2014/main" id="{E6BF633F-3269-72B1-02C7-AC8BBEBE7E23}"/>
              </a:ext>
            </a:extLst>
          </p:cNvPr>
          <p:cNvPicPr>
            <a:picLocks noChangeAspect="1"/>
          </p:cNvPicPr>
          <p:nvPr userDrawn="1"/>
        </p:nvPicPr>
        <p:blipFill>
          <a:blip r:embed="rId3"/>
          <a:srcRect/>
          <a:stretch/>
        </p:blipFill>
        <p:spPr>
          <a:xfrm>
            <a:off x="804023" y="736100"/>
            <a:ext cx="384435" cy="381309"/>
          </a:xfrm>
          <a:prstGeom prst="rect">
            <a:avLst/>
          </a:prstGeom>
        </p:spPr>
      </p:pic>
      <p:sp>
        <p:nvSpPr>
          <p:cNvPr id="23" name="Footer Placeholder 4">
            <a:extLst>
              <a:ext uri="{FF2B5EF4-FFF2-40B4-BE49-F238E27FC236}">
                <a16:creationId xmlns:a16="http://schemas.microsoft.com/office/drawing/2014/main" id="{F6CB914A-3A70-F537-C8E1-98C6871ECF25}"/>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Those helping the world breathe</a:t>
            </a:r>
          </a:p>
        </p:txBody>
      </p:sp>
      <p:sp>
        <p:nvSpPr>
          <p:cNvPr id="25" name="Content Placeholder 2">
            <a:extLst>
              <a:ext uri="{FF2B5EF4-FFF2-40B4-BE49-F238E27FC236}">
                <a16:creationId xmlns:a16="http://schemas.microsoft.com/office/drawing/2014/main" id="{39BB6B43-C65F-ABAC-AAFA-13F07D89FE38}"/>
              </a:ext>
            </a:extLst>
          </p:cNvPr>
          <p:cNvSpPr>
            <a:spLocks noGrp="1"/>
          </p:cNvSpPr>
          <p:nvPr>
            <p:ph idx="1"/>
          </p:nvPr>
        </p:nvSpPr>
        <p:spPr>
          <a:xfrm>
            <a:off x="689112" y="2983940"/>
            <a:ext cx="4504973" cy="2709305"/>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4059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dvocate 06">
    <p:bg>
      <p:bgPr>
        <a:solidFill>
          <a:schemeClr val="accent4"/>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98875574-8A84-F0DF-3ED8-1B3F142974EC}"/>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14" name="Picture 13">
            <a:extLst>
              <a:ext uri="{FF2B5EF4-FFF2-40B4-BE49-F238E27FC236}">
                <a16:creationId xmlns:a16="http://schemas.microsoft.com/office/drawing/2014/main" id="{7E77F317-BE58-9E18-10E6-A3C32F365909}"/>
              </a:ext>
            </a:extLst>
          </p:cNvPr>
          <p:cNvPicPr>
            <a:picLocks noChangeAspect="1"/>
          </p:cNvPicPr>
          <p:nvPr userDrawn="1"/>
        </p:nvPicPr>
        <p:blipFill>
          <a:blip r:embed="rId2"/>
          <a:srcRect/>
          <a:stretch/>
        </p:blipFill>
        <p:spPr>
          <a:xfrm>
            <a:off x="662610" y="6195709"/>
            <a:ext cx="1371255" cy="357133"/>
          </a:xfrm>
          <a:prstGeom prst="rect">
            <a:avLst/>
          </a:prstGeom>
        </p:spPr>
      </p:pic>
      <p:sp>
        <p:nvSpPr>
          <p:cNvPr id="2" name="Title 1">
            <a:extLst>
              <a:ext uri="{FF2B5EF4-FFF2-40B4-BE49-F238E27FC236}">
                <a16:creationId xmlns:a16="http://schemas.microsoft.com/office/drawing/2014/main" id="{D05D6BFB-95F7-5877-C587-DF2464DF5EBF}"/>
              </a:ext>
            </a:extLst>
          </p:cNvPr>
          <p:cNvSpPr>
            <a:spLocks noGrp="1"/>
          </p:cNvSpPr>
          <p:nvPr>
            <p:ph type="title" hasCustomPrompt="1"/>
          </p:nvPr>
        </p:nvSpPr>
        <p:spPr>
          <a:xfrm>
            <a:off x="689112" y="1899683"/>
            <a:ext cx="5140187" cy="1065511"/>
          </a:xfrm>
        </p:spPr>
        <p:txBody>
          <a:bodyPr>
            <a:normAutofit/>
          </a:bodyPr>
          <a:lstStyle>
            <a:lvl1pPr>
              <a:defRPr sz="3200">
                <a:solidFill>
                  <a:schemeClr val="bg1"/>
                </a:solidFill>
              </a:defRPr>
            </a:lvl1pPr>
          </a:lstStyle>
          <a:p>
            <a:r>
              <a:rPr lang="en-US" dirty="0"/>
              <a:t>Headline Treatment </a:t>
            </a:r>
            <a:br>
              <a:rPr lang="en-US" dirty="0"/>
            </a:br>
            <a:r>
              <a:rPr lang="en-US" dirty="0"/>
              <a:t>Shown Here</a:t>
            </a:r>
          </a:p>
        </p:txBody>
      </p:sp>
      <p:sp>
        <p:nvSpPr>
          <p:cNvPr id="6" name="Text Placeholder 20">
            <a:extLst>
              <a:ext uri="{FF2B5EF4-FFF2-40B4-BE49-F238E27FC236}">
                <a16:creationId xmlns:a16="http://schemas.microsoft.com/office/drawing/2014/main" id="{2C6E5D35-2E7E-856B-34F8-B1458610A23C}"/>
              </a:ext>
            </a:extLst>
          </p:cNvPr>
          <p:cNvSpPr>
            <a:spLocks noGrp="1"/>
          </p:cNvSpPr>
          <p:nvPr>
            <p:ph type="body" sz="quarter" idx="14" hasCustomPrompt="1"/>
          </p:nvPr>
        </p:nvSpPr>
        <p:spPr>
          <a:xfrm>
            <a:off x="6362702" y="1900238"/>
            <a:ext cx="5140185" cy="1065212"/>
          </a:xfrm>
        </p:spPr>
        <p:txBody>
          <a:bodyPr anchor="b">
            <a:normAutofit/>
          </a:bodyPr>
          <a:lstStyle>
            <a:lvl1pPr marL="0" indent="0">
              <a:buNone/>
              <a:defRPr sz="3200" b="1">
                <a:solidFill>
                  <a:schemeClr val="bg1"/>
                </a:solidFill>
                <a:latin typeface="Times New Roman" panose="02020603050405020304" pitchFamily="18" charset="0"/>
                <a:cs typeface="Times New Roman" panose="02020603050405020304" pitchFamily="18" charset="0"/>
              </a:defRPr>
            </a:lvl1pPr>
          </a:lstStyle>
          <a:p>
            <a:pPr lvl="0"/>
            <a:r>
              <a:rPr lang="en-US" dirty="0"/>
              <a:t>Headline Treatment </a:t>
            </a:r>
            <a:br>
              <a:rPr lang="en-US" dirty="0"/>
            </a:br>
            <a:r>
              <a:rPr lang="en-US" dirty="0"/>
              <a:t>Shown Here</a:t>
            </a:r>
          </a:p>
        </p:txBody>
      </p:sp>
      <p:grpSp>
        <p:nvGrpSpPr>
          <p:cNvPr id="8" name="Group 7">
            <a:extLst>
              <a:ext uri="{FF2B5EF4-FFF2-40B4-BE49-F238E27FC236}">
                <a16:creationId xmlns:a16="http://schemas.microsoft.com/office/drawing/2014/main" id="{C7536DF0-98CF-B58D-05B5-7011BD3D9C04}"/>
              </a:ext>
            </a:extLst>
          </p:cNvPr>
          <p:cNvGrpSpPr/>
          <p:nvPr userDrawn="1"/>
        </p:nvGrpSpPr>
        <p:grpSpPr>
          <a:xfrm>
            <a:off x="662609" y="593124"/>
            <a:ext cx="1704888" cy="667264"/>
            <a:chOff x="662609" y="593124"/>
            <a:chExt cx="1704888" cy="667264"/>
          </a:xfrm>
        </p:grpSpPr>
        <p:grpSp>
          <p:nvGrpSpPr>
            <p:cNvPr id="17" name="Group 16">
              <a:extLst>
                <a:ext uri="{FF2B5EF4-FFF2-40B4-BE49-F238E27FC236}">
                  <a16:creationId xmlns:a16="http://schemas.microsoft.com/office/drawing/2014/main" id="{01883CFE-A53B-DC30-0B2A-7BDD707F771D}"/>
                </a:ext>
              </a:extLst>
            </p:cNvPr>
            <p:cNvGrpSpPr/>
            <p:nvPr userDrawn="1"/>
          </p:nvGrpSpPr>
          <p:grpSpPr>
            <a:xfrm>
              <a:off x="996241" y="593124"/>
              <a:ext cx="1371256" cy="667264"/>
              <a:chOff x="1062680" y="593124"/>
              <a:chExt cx="1685550" cy="820202"/>
            </a:xfrm>
            <a:solidFill>
              <a:schemeClr val="tx1"/>
            </a:solidFill>
          </p:grpSpPr>
          <p:sp>
            <p:nvSpPr>
              <p:cNvPr id="19" name="Oval 18">
                <a:extLst>
                  <a:ext uri="{FF2B5EF4-FFF2-40B4-BE49-F238E27FC236}">
                    <a16:creationId xmlns:a16="http://schemas.microsoft.com/office/drawing/2014/main" id="{15235483-5AC4-7957-7CAC-EE5E27B831C7}"/>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37D1443-42EA-8E0A-89EE-5AF7C70FA228}"/>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17">
              <a:extLst>
                <a:ext uri="{FF2B5EF4-FFF2-40B4-BE49-F238E27FC236}">
                  <a16:creationId xmlns:a16="http://schemas.microsoft.com/office/drawing/2014/main" id="{E4F83F0A-7AA9-DF9D-E4FC-2CBFCCF8669B}"/>
                </a:ext>
              </a:extLst>
            </p:cNvPr>
            <p:cNvSpPr/>
            <p:nvPr userDrawn="1"/>
          </p:nvSpPr>
          <p:spPr>
            <a:xfrm>
              <a:off x="662609" y="593124"/>
              <a:ext cx="667264" cy="6672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1" name="TextBox 20">
            <a:extLst>
              <a:ext uri="{FF2B5EF4-FFF2-40B4-BE49-F238E27FC236}">
                <a16:creationId xmlns:a16="http://schemas.microsoft.com/office/drawing/2014/main" id="{D4ABD86D-1034-C75C-FC58-BCF53591D94F}"/>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ADVOCATE</a:t>
            </a:r>
          </a:p>
        </p:txBody>
      </p:sp>
      <p:pic>
        <p:nvPicPr>
          <p:cNvPr id="22" name="Picture 21">
            <a:extLst>
              <a:ext uri="{FF2B5EF4-FFF2-40B4-BE49-F238E27FC236}">
                <a16:creationId xmlns:a16="http://schemas.microsoft.com/office/drawing/2014/main" id="{55BD4A1B-AA1D-CC61-949C-4CFB5CA1C78D}"/>
              </a:ext>
            </a:extLst>
          </p:cNvPr>
          <p:cNvPicPr>
            <a:picLocks noChangeAspect="1"/>
          </p:cNvPicPr>
          <p:nvPr userDrawn="1"/>
        </p:nvPicPr>
        <p:blipFill>
          <a:blip r:embed="rId3"/>
          <a:srcRect/>
          <a:stretch/>
        </p:blipFill>
        <p:spPr>
          <a:xfrm>
            <a:off x="804023" y="736100"/>
            <a:ext cx="384435" cy="381309"/>
          </a:xfrm>
          <a:prstGeom prst="rect">
            <a:avLst/>
          </a:prstGeom>
        </p:spPr>
      </p:pic>
      <p:sp>
        <p:nvSpPr>
          <p:cNvPr id="23" name="Footer Placeholder 4">
            <a:extLst>
              <a:ext uri="{FF2B5EF4-FFF2-40B4-BE49-F238E27FC236}">
                <a16:creationId xmlns:a16="http://schemas.microsoft.com/office/drawing/2014/main" id="{9D4E42EF-3CBD-98B6-BB1D-55DD81872A84}"/>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Those helping the world breathe</a:t>
            </a:r>
          </a:p>
        </p:txBody>
      </p:sp>
      <p:sp>
        <p:nvSpPr>
          <p:cNvPr id="26" name="Content Placeholder 2">
            <a:extLst>
              <a:ext uri="{FF2B5EF4-FFF2-40B4-BE49-F238E27FC236}">
                <a16:creationId xmlns:a16="http://schemas.microsoft.com/office/drawing/2014/main" id="{09340639-0014-61C0-3D20-7986CDD42D05}"/>
              </a:ext>
            </a:extLst>
          </p:cNvPr>
          <p:cNvSpPr>
            <a:spLocks noGrp="1"/>
          </p:cNvSpPr>
          <p:nvPr>
            <p:ph idx="1"/>
          </p:nvPr>
        </p:nvSpPr>
        <p:spPr>
          <a:xfrm>
            <a:off x="689112" y="2983940"/>
            <a:ext cx="5140187" cy="2709305"/>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a:extLst>
              <a:ext uri="{FF2B5EF4-FFF2-40B4-BE49-F238E27FC236}">
                <a16:creationId xmlns:a16="http://schemas.microsoft.com/office/drawing/2014/main" id="{1DA1A0E6-23B6-D787-879F-752F55EEC0D1}"/>
              </a:ext>
            </a:extLst>
          </p:cNvPr>
          <p:cNvSpPr>
            <a:spLocks noGrp="1"/>
          </p:cNvSpPr>
          <p:nvPr>
            <p:ph idx="13"/>
          </p:nvPr>
        </p:nvSpPr>
        <p:spPr>
          <a:xfrm>
            <a:off x="6362702" y="2983940"/>
            <a:ext cx="5140185" cy="2709305"/>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Fifth level</a:t>
            </a:r>
          </a:p>
        </p:txBody>
      </p:sp>
    </p:spTree>
    <p:extLst>
      <p:ext uri="{BB962C8B-B14F-4D97-AF65-F5344CB8AC3E}">
        <p14:creationId xmlns:p14="http://schemas.microsoft.com/office/powerpoint/2010/main" val="593034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EC77-1E0C-020A-39E7-1E7A4CBD2E5B}"/>
              </a:ext>
            </a:extLst>
          </p:cNvPr>
          <p:cNvSpPr>
            <a:spLocks noGrp="1"/>
          </p:cNvSpPr>
          <p:nvPr>
            <p:ph type="title" hasCustomPrompt="1"/>
          </p:nvPr>
        </p:nvSpPr>
        <p:spPr>
          <a:xfrm>
            <a:off x="689113" y="1012657"/>
            <a:ext cx="10840278" cy="1325563"/>
          </a:xfrm>
        </p:spPr>
        <p:txBody>
          <a:bodyPr>
            <a:normAutofit/>
          </a:bodyPr>
          <a:lstStyle>
            <a:lvl1pPr>
              <a:defRPr sz="2000">
                <a:solidFill>
                  <a:schemeClr val="bg2"/>
                </a:solidFill>
                <a:latin typeface="Arial" panose="020B0604020202020204" pitchFamily="34" charset="0"/>
                <a:cs typeface="Arial" panose="020B0604020202020204" pitchFamily="34" charset="0"/>
              </a:defRPr>
            </a:lvl1pPr>
          </a:lstStyle>
          <a:p>
            <a:r>
              <a:rPr lang="en-US" dirty="0"/>
              <a:t>SUBHEAD HERE</a:t>
            </a:r>
          </a:p>
        </p:txBody>
      </p:sp>
      <p:sp>
        <p:nvSpPr>
          <p:cNvPr id="3" name="Content Placeholder 2">
            <a:extLst>
              <a:ext uri="{FF2B5EF4-FFF2-40B4-BE49-F238E27FC236}">
                <a16:creationId xmlns:a16="http://schemas.microsoft.com/office/drawing/2014/main" id="{3221BE94-4BCC-9E3D-5743-D85A20580E01}"/>
              </a:ext>
            </a:extLst>
          </p:cNvPr>
          <p:cNvSpPr>
            <a:spLocks noGrp="1"/>
          </p:cNvSpPr>
          <p:nvPr>
            <p:ph idx="1"/>
          </p:nvPr>
        </p:nvSpPr>
        <p:spPr>
          <a:xfrm>
            <a:off x="689112" y="2356966"/>
            <a:ext cx="10840279" cy="2709305"/>
          </a:xfrm>
        </p:spPr>
        <p:txBody>
          <a:bodyPr>
            <a:normAutofit/>
          </a:bodyPr>
          <a:lstStyle>
            <a:lvl1pPr marL="0" indent="0">
              <a:buNone/>
              <a:defRPr sz="5000" b="1">
                <a:solidFill>
                  <a:schemeClr val="tx2"/>
                </a:solidFill>
                <a:latin typeface="Times New Roman" panose="02020603050405020304" pitchFamily="18" charset="0"/>
                <a:cs typeface="Times New Roman" panose="02020603050405020304" pitchFamily="18" charset="0"/>
              </a:defRPr>
            </a:lvl1pPr>
          </a:lstStyle>
          <a:p>
            <a:pPr lvl="0"/>
            <a:r>
              <a:rPr lang="en-US" dirty="0"/>
              <a:t>Click to edit Master text style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p>
            <a:fld id="{D14BDF64-2178-E048-9C0D-CD19B131A203}" type="slidenum">
              <a:rPr lang="en-US" smtClean="0"/>
              <a:t>‹#›</a:t>
            </a:fld>
            <a:endParaRPr lang="en-US"/>
          </a:p>
        </p:txBody>
      </p:sp>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sp>
        <p:nvSpPr>
          <p:cNvPr id="4" name="Footer Placeholder 4">
            <a:extLst>
              <a:ext uri="{FF2B5EF4-FFF2-40B4-BE49-F238E27FC236}">
                <a16:creationId xmlns:a16="http://schemas.microsoft.com/office/drawing/2014/main" id="{4B945EB8-DB32-0B20-9AC5-DB59EFD3D8A1}"/>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Tree>
    <p:extLst>
      <p:ext uri="{BB962C8B-B14F-4D97-AF65-F5344CB8AC3E}">
        <p14:creationId xmlns:p14="http://schemas.microsoft.com/office/powerpoint/2010/main" val="3631926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Educat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EC77-1E0C-020A-39E7-1E7A4CBD2E5B}"/>
              </a:ext>
            </a:extLst>
          </p:cNvPr>
          <p:cNvSpPr>
            <a:spLocks noGrp="1"/>
          </p:cNvSpPr>
          <p:nvPr>
            <p:ph type="title" hasCustomPrompt="1"/>
          </p:nvPr>
        </p:nvSpPr>
        <p:spPr>
          <a:xfrm>
            <a:off x="689113" y="1260387"/>
            <a:ext cx="10840278" cy="1077833"/>
          </a:xfrm>
        </p:spPr>
        <p:txBody>
          <a:bodyPr/>
          <a:lstStyle/>
          <a:p>
            <a:r>
              <a:rPr lang="en-US" dirty="0"/>
              <a:t>Headline Treatment Here</a:t>
            </a:r>
          </a:p>
        </p:txBody>
      </p:sp>
      <p:sp>
        <p:nvSpPr>
          <p:cNvPr id="3" name="Content Placeholder 2">
            <a:extLst>
              <a:ext uri="{FF2B5EF4-FFF2-40B4-BE49-F238E27FC236}">
                <a16:creationId xmlns:a16="http://schemas.microsoft.com/office/drawing/2014/main" id="{3221BE94-4BCC-9E3D-5743-D85A20580E01}"/>
              </a:ext>
            </a:extLst>
          </p:cNvPr>
          <p:cNvSpPr>
            <a:spLocks noGrp="1"/>
          </p:cNvSpPr>
          <p:nvPr>
            <p:ph idx="1"/>
          </p:nvPr>
        </p:nvSpPr>
        <p:spPr>
          <a:xfrm>
            <a:off x="689112" y="2356966"/>
            <a:ext cx="10840279" cy="2709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p>
            <a:fld id="{D14BDF64-2178-E048-9C0D-CD19B131A203}" type="slidenum">
              <a:rPr lang="en-US" smtClean="0"/>
              <a:t>‹#›</a:t>
            </a:fld>
            <a:endParaRPr lang="en-US"/>
          </a:p>
        </p:txBody>
      </p:sp>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grpSp>
        <p:nvGrpSpPr>
          <p:cNvPr id="14" name="Group 13">
            <a:extLst>
              <a:ext uri="{FF2B5EF4-FFF2-40B4-BE49-F238E27FC236}">
                <a16:creationId xmlns:a16="http://schemas.microsoft.com/office/drawing/2014/main" id="{6DB079BB-C329-F139-67D3-A8DE0A34FB24}"/>
              </a:ext>
            </a:extLst>
          </p:cNvPr>
          <p:cNvGrpSpPr/>
          <p:nvPr userDrawn="1"/>
        </p:nvGrpSpPr>
        <p:grpSpPr>
          <a:xfrm>
            <a:off x="662609" y="593124"/>
            <a:ext cx="1704888" cy="667264"/>
            <a:chOff x="662609" y="593124"/>
            <a:chExt cx="1704888" cy="667264"/>
          </a:xfrm>
        </p:grpSpPr>
        <p:grpSp>
          <p:nvGrpSpPr>
            <p:cNvPr id="15" name="Group 14">
              <a:extLst>
                <a:ext uri="{FF2B5EF4-FFF2-40B4-BE49-F238E27FC236}">
                  <a16:creationId xmlns:a16="http://schemas.microsoft.com/office/drawing/2014/main" id="{4FF99A49-63FA-C79F-B3D6-A445EB7B9C50}"/>
                </a:ext>
              </a:extLst>
            </p:cNvPr>
            <p:cNvGrpSpPr/>
            <p:nvPr userDrawn="1"/>
          </p:nvGrpSpPr>
          <p:grpSpPr>
            <a:xfrm>
              <a:off x="996241" y="593124"/>
              <a:ext cx="1371256" cy="667264"/>
              <a:chOff x="1062680" y="593124"/>
              <a:chExt cx="1685550" cy="820202"/>
            </a:xfrm>
            <a:solidFill>
              <a:schemeClr val="tx1"/>
            </a:solidFill>
          </p:grpSpPr>
          <p:sp>
            <p:nvSpPr>
              <p:cNvPr id="17" name="Oval 16">
                <a:extLst>
                  <a:ext uri="{FF2B5EF4-FFF2-40B4-BE49-F238E27FC236}">
                    <a16:creationId xmlns:a16="http://schemas.microsoft.com/office/drawing/2014/main" id="{3CA77F76-7D93-A14A-224D-3DF0BBD90F9D}"/>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6CA7B55-B7D9-8515-2B10-56266E501069}"/>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Oval 15">
              <a:extLst>
                <a:ext uri="{FF2B5EF4-FFF2-40B4-BE49-F238E27FC236}">
                  <a16:creationId xmlns:a16="http://schemas.microsoft.com/office/drawing/2014/main" id="{DCDCE8DA-8B35-2B32-3AE7-E44BD35F0839}"/>
                </a:ext>
              </a:extLst>
            </p:cNvPr>
            <p:cNvSpPr/>
            <p:nvPr userDrawn="1"/>
          </p:nvSpPr>
          <p:spPr>
            <a:xfrm>
              <a:off x="662609" y="593124"/>
              <a:ext cx="667264" cy="667264"/>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9" name="TextBox 18">
            <a:extLst>
              <a:ext uri="{FF2B5EF4-FFF2-40B4-BE49-F238E27FC236}">
                <a16:creationId xmlns:a16="http://schemas.microsoft.com/office/drawing/2014/main" id="{EB12A62C-75A3-9AB9-BD40-165D0310F294}"/>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EDUCATE</a:t>
            </a:r>
          </a:p>
        </p:txBody>
      </p:sp>
      <p:pic>
        <p:nvPicPr>
          <p:cNvPr id="20" name="Picture 19" descr="A white brain on a black background&#10;&#10;Description automatically generated">
            <a:extLst>
              <a:ext uri="{FF2B5EF4-FFF2-40B4-BE49-F238E27FC236}">
                <a16:creationId xmlns:a16="http://schemas.microsoft.com/office/drawing/2014/main" id="{EB5DE306-3174-72AD-C1DF-CE0C44D949A6}"/>
              </a:ext>
            </a:extLst>
          </p:cNvPr>
          <p:cNvPicPr>
            <a:picLocks noChangeAspect="1"/>
          </p:cNvPicPr>
          <p:nvPr userDrawn="1"/>
        </p:nvPicPr>
        <p:blipFill>
          <a:blip r:embed="rId4"/>
          <a:stretch>
            <a:fillRect/>
          </a:stretch>
        </p:blipFill>
        <p:spPr>
          <a:xfrm>
            <a:off x="813351" y="739175"/>
            <a:ext cx="365780" cy="381522"/>
          </a:xfrm>
          <a:prstGeom prst="rect">
            <a:avLst/>
          </a:prstGeom>
        </p:spPr>
      </p:pic>
      <p:sp>
        <p:nvSpPr>
          <p:cNvPr id="21" name="Footer Placeholder 4">
            <a:extLst>
              <a:ext uri="{FF2B5EF4-FFF2-40B4-BE49-F238E27FC236}">
                <a16:creationId xmlns:a16="http://schemas.microsoft.com/office/drawing/2014/main" id="{AD806C4C-A867-9ECC-53BE-14B85B518303}"/>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Tree>
    <p:extLst>
      <p:ext uri="{BB962C8B-B14F-4D97-AF65-F5344CB8AC3E}">
        <p14:creationId xmlns:p14="http://schemas.microsoft.com/office/powerpoint/2010/main" val="3548194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Educat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sp>
        <p:nvSpPr>
          <p:cNvPr id="4" name="Title 1">
            <a:extLst>
              <a:ext uri="{FF2B5EF4-FFF2-40B4-BE49-F238E27FC236}">
                <a16:creationId xmlns:a16="http://schemas.microsoft.com/office/drawing/2014/main" id="{56B5E5D7-9ED1-13B7-F0A1-6B0A9572E556}"/>
              </a:ext>
            </a:extLst>
          </p:cNvPr>
          <p:cNvSpPr>
            <a:spLocks noGrp="1"/>
          </p:cNvSpPr>
          <p:nvPr>
            <p:ph type="title" hasCustomPrompt="1"/>
          </p:nvPr>
        </p:nvSpPr>
        <p:spPr>
          <a:xfrm>
            <a:off x="689112" y="1899683"/>
            <a:ext cx="5140187" cy="1065511"/>
          </a:xfrm>
        </p:spPr>
        <p:txBody>
          <a:bodyPr>
            <a:normAutofit/>
          </a:bodyPr>
          <a:lstStyle>
            <a:lvl1pPr>
              <a:defRPr sz="3200"/>
            </a:lvl1pPr>
          </a:lstStyle>
          <a:p>
            <a:r>
              <a:rPr lang="en-US" dirty="0"/>
              <a:t>Headline Treatment </a:t>
            </a:r>
            <a:br>
              <a:rPr lang="en-US" dirty="0"/>
            </a:br>
            <a:r>
              <a:rPr lang="en-US" dirty="0"/>
              <a:t>Shown Here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2"/>
                </a:solidFill>
              </a:defRPr>
            </a:lvl1pPr>
          </a:lstStyle>
          <a:p>
            <a:fld id="{D14BDF64-2178-E048-9C0D-CD19B131A203}" type="slidenum">
              <a:rPr lang="en-US" smtClean="0"/>
              <a:pPr/>
              <a:t>‹#›</a:t>
            </a:fld>
            <a:endParaRPr lang="en-US" dirty="0"/>
          </a:p>
        </p:txBody>
      </p:sp>
      <p:sp>
        <p:nvSpPr>
          <p:cNvPr id="21" name="Text Placeholder 20">
            <a:extLst>
              <a:ext uri="{FF2B5EF4-FFF2-40B4-BE49-F238E27FC236}">
                <a16:creationId xmlns:a16="http://schemas.microsoft.com/office/drawing/2014/main" id="{9A419CBE-42CB-B917-7147-7AAF82B2388D}"/>
              </a:ext>
            </a:extLst>
          </p:cNvPr>
          <p:cNvSpPr>
            <a:spLocks noGrp="1"/>
          </p:cNvSpPr>
          <p:nvPr>
            <p:ph type="body" sz="quarter" idx="14" hasCustomPrompt="1"/>
          </p:nvPr>
        </p:nvSpPr>
        <p:spPr>
          <a:xfrm>
            <a:off x="6362702" y="1900238"/>
            <a:ext cx="5140185" cy="1065212"/>
          </a:xfrm>
        </p:spPr>
        <p:txBody>
          <a:bodyPr anchor="b">
            <a:normAutofit/>
          </a:bodyPr>
          <a:lstStyle>
            <a:lvl1pPr marL="0" indent="0">
              <a:buNone/>
              <a:defRPr sz="3200" b="1">
                <a:solidFill>
                  <a:schemeClr val="tx2"/>
                </a:solidFill>
                <a:latin typeface="Times New Roman" panose="02020603050405020304" pitchFamily="18" charset="0"/>
                <a:cs typeface="Times New Roman" panose="02020603050405020304" pitchFamily="18" charset="0"/>
              </a:defRPr>
            </a:lvl1pPr>
          </a:lstStyle>
          <a:p>
            <a:pPr lvl="0"/>
            <a:r>
              <a:rPr lang="en-US" dirty="0"/>
              <a:t>Headline Treatment </a:t>
            </a:r>
            <a:br>
              <a:rPr lang="en-US" dirty="0"/>
            </a:br>
            <a:r>
              <a:rPr lang="en-US" dirty="0"/>
              <a:t>Shown Here</a:t>
            </a:r>
          </a:p>
        </p:txBody>
      </p:sp>
      <p:grpSp>
        <p:nvGrpSpPr>
          <p:cNvPr id="2" name="Group 1">
            <a:extLst>
              <a:ext uri="{FF2B5EF4-FFF2-40B4-BE49-F238E27FC236}">
                <a16:creationId xmlns:a16="http://schemas.microsoft.com/office/drawing/2014/main" id="{F94C91D5-06E7-C3EA-2499-A696F1CFB3AB}"/>
              </a:ext>
            </a:extLst>
          </p:cNvPr>
          <p:cNvGrpSpPr/>
          <p:nvPr userDrawn="1"/>
        </p:nvGrpSpPr>
        <p:grpSpPr>
          <a:xfrm>
            <a:off x="662609" y="593124"/>
            <a:ext cx="1704888" cy="667264"/>
            <a:chOff x="662609" y="593124"/>
            <a:chExt cx="1704888" cy="667264"/>
          </a:xfrm>
        </p:grpSpPr>
        <p:grpSp>
          <p:nvGrpSpPr>
            <p:cNvPr id="3" name="Group 2">
              <a:extLst>
                <a:ext uri="{FF2B5EF4-FFF2-40B4-BE49-F238E27FC236}">
                  <a16:creationId xmlns:a16="http://schemas.microsoft.com/office/drawing/2014/main" id="{499112AA-0AEE-B0A9-35BD-EF1FA769C623}"/>
                </a:ext>
              </a:extLst>
            </p:cNvPr>
            <p:cNvGrpSpPr/>
            <p:nvPr userDrawn="1"/>
          </p:nvGrpSpPr>
          <p:grpSpPr>
            <a:xfrm>
              <a:off x="996241" y="593124"/>
              <a:ext cx="1371256" cy="667264"/>
              <a:chOff x="1062680" y="593124"/>
              <a:chExt cx="1685550" cy="820202"/>
            </a:xfrm>
            <a:solidFill>
              <a:schemeClr val="tx1"/>
            </a:solidFill>
          </p:grpSpPr>
          <p:sp>
            <p:nvSpPr>
              <p:cNvPr id="11" name="Oval 10">
                <a:extLst>
                  <a:ext uri="{FF2B5EF4-FFF2-40B4-BE49-F238E27FC236}">
                    <a16:creationId xmlns:a16="http://schemas.microsoft.com/office/drawing/2014/main" id="{D323D15D-CB43-E634-14AA-72A7BDCD6B43}"/>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4DED77E-5C3E-4E07-E648-6F5E2D00C75E}"/>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2DCE5766-2A46-991C-73B6-88B4B9E33C49}"/>
                </a:ext>
              </a:extLst>
            </p:cNvPr>
            <p:cNvSpPr/>
            <p:nvPr userDrawn="1"/>
          </p:nvSpPr>
          <p:spPr>
            <a:xfrm>
              <a:off x="662609" y="593124"/>
              <a:ext cx="667264" cy="667264"/>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3" name="TextBox 12">
            <a:extLst>
              <a:ext uri="{FF2B5EF4-FFF2-40B4-BE49-F238E27FC236}">
                <a16:creationId xmlns:a16="http://schemas.microsoft.com/office/drawing/2014/main" id="{FA56E9E7-F282-014A-2C70-7152BD77392E}"/>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EDUCATE</a:t>
            </a:r>
          </a:p>
        </p:txBody>
      </p:sp>
      <p:pic>
        <p:nvPicPr>
          <p:cNvPr id="14" name="Picture 13" descr="A white brain on a black background&#10;&#10;Description automatically generated">
            <a:extLst>
              <a:ext uri="{FF2B5EF4-FFF2-40B4-BE49-F238E27FC236}">
                <a16:creationId xmlns:a16="http://schemas.microsoft.com/office/drawing/2014/main" id="{55B2EFB6-F6D5-6D4D-D479-6C2B3A737349}"/>
              </a:ext>
            </a:extLst>
          </p:cNvPr>
          <p:cNvPicPr>
            <a:picLocks noChangeAspect="1"/>
          </p:cNvPicPr>
          <p:nvPr userDrawn="1"/>
        </p:nvPicPr>
        <p:blipFill>
          <a:blip r:embed="rId4"/>
          <a:stretch>
            <a:fillRect/>
          </a:stretch>
        </p:blipFill>
        <p:spPr>
          <a:xfrm>
            <a:off x="813351" y="739175"/>
            <a:ext cx="365780" cy="381522"/>
          </a:xfrm>
          <a:prstGeom prst="rect">
            <a:avLst/>
          </a:prstGeom>
        </p:spPr>
      </p:pic>
      <p:sp>
        <p:nvSpPr>
          <p:cNvPr id="24" name="Footer Placeholder 4">
            <a:extLst>
              <a:ext uri="{FF2B5EF4-FFF2-40B4-BE49-F238E27FC236}">
                <a16:creationId xmlns:a16="http://schemas.microsoft.com/office/drawing/2014/main" id="{0310D83D-A1E4-67BB-53E1-6E5C6F6D90CB}"/>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
        <p:nvSpPr>
          <p:cNvPr id="27" name="Content Placeholder 2">
            <a:extLst>
              <a:ext uri="{FF2B5EF4-FFF2-40B4-BE49-F238E27FC236}">
                <a16:creationId xmlns:a16="http://schemas.microsoft.com/office/drawing/2014/main" id="{9767CBF2-7F02-5377-745E-03987D96F679}"/>
              </a:ext>
            </a:extLst>
          </p:cNvPr>
          <p:cNvSpPr>
            <a:spLocks noGrp="1"/>
          </p:cNvSpPr>
          <p:nvPr>
            <p:ph idx="1"/>
          </p:nvPr>
        </p:nvSpPr>
        <p:spPr>
          <a:xfrm>
            <a:off x="689112" y="2983940"/>
            <a:ext cx="5140187" cy="2709305"/>
          </a:xfrm>
        </p:spPr>
        <p:txBody>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a:extLst>
              <a:ext uri="{FF2B5EF4-FFF2-40B4-BE49-F238E27FC236}">
                <a16:creationId xmlns:a16="http://schemas.microsoft.com/office/drawing/2014/main" id="{7E42A69D-5ABD-530D-E011-91D49DA4B3B9}"/>
              </a:ext>
            </a:extLst>
          </p:cNvPr>
          <p:cNvSpPr>
            <a:spLocks noGrp="1"/>
          </p:cNvSpPr>
          <p:nvPr>
            <p:ph idx="13"/>
          </p:nvPr>
        </p:nvSpPr>
        <p:spPr>
          <a:xfrm>
            <a:off x="6362702" y="2983940"/>
            <a:ext cx="5140185" cy="2709305"/>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Fifth level</a:t>
            </a:r>
          </a:p>
        </p:txBody>
      </p:sp>
    </p:spTree>
    <p:extLst>
      <p:ext uri="{BB962C8B-B14F-4D97-AF65-F5344CB8AC3E}">
        <p14:creationId xmlns:p14="http://schemas.microsoft.com/office/powerpoint/2010/main" val="3935548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Educate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Picture Placeholder 9">
            <a:extLst>
              <a:ext uri="{FF2B5EF4-FFF2-40B4-BE49-F238E27FC236}">
                <a16:creationId xmlns:a16="http://schemas.microsoft.com/office/drawing/2014/main" id="{E597EF40-4A8F-70E4-39CE-9EA282F50052}"/>
              </a:ext>
            </a:extLst>
          </p:cNvPr>
          <p:cNvSpPr>
            <a:spLocks noGrp="1"/>
          </p:cNvSpPr>
          <p:nvPr>
            <p:ph type="pic" sz="quarter" idx="13" hasCustomPrompt="1"/>
          </p:nvPr>
        </p:nvSpPr>
        <p:spPr>
          <a:xfrm>
            <a:off x="6730315" y="0"/>
            <a:ext cx="5461685" cy="6858000"/>
          </a:xfrm>
        </p:spPr>
        <p:txBody>
          <a:bodyPr anchor="ctr">
            <a:normAutofit/>
          </a:bodyPr>
          <a:lstStyle>
            <a:lvl1pPr marL="0" indent="0" algn="ctr">
              <a:buNone/>
              <a:defRPr sz="1400"/>
            </a:lvl1pPr>
          </a:lstStyle>
          <a:p>
            <a:r>
              <a:rPr lang="en-US" dirty="0"/>
              <a:t>INSERT IMAGE HERE</a:t>
            </a:r>
          </a:p>
        </p:txBody>
      </p:sp>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sp>
        <p:nvSpPr>
          <p:cNvPr id="4" name="Title 1">
            <a:extLst>
              <a:ext uri="{FF2B5EF4-FFF2-40B4-BE49-F238E27FC236}">
                <a16:creationId xmlns:a16="http://schemas.microsoft.com/office/drawing/2014/main" id="{56B5E5D7-9ED1-13B7-F0A1-6B0A9572E556}"/>
              </a:ext>
            </a:extLst>
          </p:cNvPr>
          <p:cNvSpPr>
            <a:spLocks noGrp="1"/>
          </p:cNvSpPr>
          <p:nvPr>
            <p:ph type="title" hasCustomPrompt="1"/>
          </p:nvPr>
        </p:nvSpPr>
        <p:spPr>
          <a:xfrm>
            <a:off x="689112" y="1899683"/>
            <a:ext cx="4504973" cy="1065511"/>
          </a:xfrm>
        </p:spPr>
        <p:txBody>
          <a:bodyPr>
            <a:normAutofit/>
          </a:bodyPr>
          <a:lstStyle>
            <a:lvl1pPr>
              <a:defRPr sz="3200"/>
            </a:lvl1pPr>
          </a:lstStyle>
          <a:p>
            <a:r>
              <a:rPr lang="en-US" dirty="0"/>
              <a:t>Headline Treatment </a:t>
            </a:r>
            <a:br>
              <a:rPr lang="en-US" dirty="0"/>
            </a:br>
            <a:r>
              <a:rPr lang="en-US" dirty="0"/>
              <a:t>Shown Here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2"/>
                </a:solidFill>
              </a:defRPr>
            </a:lvl1pPr>
          </a:lstStyle>
          <a:p>
            <a:fld id="{D14BDF64-2178-E048-9C0D-CD19B131A203}" type="slidenum">
              <a:rPr lang="en-US" smtClean="0"/>
              <a:pPr/>
              <a:t>‹#›</a:t>
            </a:fld>
            <a:endParaRPr lang="en-US" dirty="0"/>
          </a:p>
        </p:txBody>
      </p:sp>
      <p:grpSp>
        <p:nvGrpSpPr>
          <p:cNvPr id="2" name="Group 1">
            <a:extLst>
              <a:ext uri="{FF2B5EF4-FFF2-40B4-BE49-F238E27FC236}">
                <a16:creationId xmlns:a16="http://schemas.microsoft.com/office/drawing/2014/main" id="{90E4213C-C2E1-42A7-2B84-152946927D65}"/>
              </a:ext>
            </a:extLst>
          </p:cNvPr>
          <p:cNvGrpSpPr/>
          <p:nvPr userDrawn="1"/>
        </p:nvGrpSpPr>
        <p:grpSpPr>
          <a:xfrm>
            <a:off x="662609" y="593124"/>
            <a:ext cx="1704888" cy="667264"/>
            <a:chOff x="662609" y="593124"/>
            <a:chExt cx="1704888" cy="667264"/>
          </a:xfrm>
        </p:grpSpPr>
        <p:grpSp>
          <p:nvGrpSpPr>
            <p:cNvPr id="3" name="Group 2">
              <a:extLst>
                <a:ext uri="{FF2B5EF4-FFF2-40B4-BE49-F238E27FC236}">
                  <a16:creationId xmlns:a16="http://schemas.microsoft.com/office/drawing/2014/main" id="{1F6AAEDA-D5A6-3A01-1B43-31A2566B5B73}"/>
                </a:ext>
              </a:extLst>
            </p:cNvPr>
            <p:cNvGrpSpPr/>
            <p:nvPr userDrawn="1"/>
          </p:nvGrpSpPr>
          <p:grpSpPr>
            <a:xfrm>
              <a:off x="996241" y="593124"/>
              <a:ext cx="1371256" cy="667264"/>
              <a:chOff x="1062680" y="593124"/>
              <a:chExt cx="1685550" cy="820202"/>
            </a:xfrm>
            <a:solidFill>
              <a:schemeClr val="tx1"/>
            </a:solidFill>
          </p:grpSpPr>
          <p:sp>
            <p:nvSpPr>
              <p:cNvPr id="11" name="Oval 10">
                <a:extLst>
                  <a:ext uri="{FF2B5EF4-FFF2-40B4-BE49-F238E27FC236}">
                    <a16:creationId xmlns:a16="http://schemas.microsoft.com/office/drawing/2014/main" id="{D97F3F2F-98F6-99DB-A37A-09D57A2EC346}"/>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8D8CA8-C48B-132F-B224-BF9D49D6AA3D}"/>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F479548C-DB8E-D6F1-665F-EFA072EE7ED1}"/>
                </a:ext>
              </a:extLst>
            </p:cNvPr>
            <p:cNvSpPr/>
            <p:nvPr userDrawn="1"/>
          </p:nvSpPr>
          <p:spPr>
            <a:xfrm>
              <a:off x="662609" y="593124"/>
              <a:ext cx="667264" cy="667264"/>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3" name="TextBox 12">
            <a:extLst>
              <a:ext uri="{FF2B5EF4-FFF2-40B4-BE49-F238E27FC236}">
                <a16:creationId xmlns:a16="http://schemas.microsoft.com/office/drawing/2014/main" id="{F63DF02E-8A18-0343-36F0-54D1B057429E}"/>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EDUCATE</a:t>
            </a:r>
          </a:p>
        </p:txBody>
      </p:sp>
      <p:pic>
        <p:nvPicPr>
          <p:cNvPr id="14" name="Picture 13" descr="A white brain on a black background&#10;&#10;Description automatically generated">
            <a:extLst>
              <a:ext uri="{FF2B5EF4-FFF2-40B4-BE49-F238E27FC236}">
                <a16:creationId xmlns:a16="http://schemas.microsoft.com/office/drawing/2014/main" id="{5ABBF8E8-7CB0-84BD-F940-6C80084E3602}"/>
              </a:ext>
            </a:extLst>
          </p:cNvPr>
          <p:cNvPicPr>
            <a:picLocks noChangeAspect="1"/>
          </p:cNvPicPr>
          <p:nvPr userDrawn="1"/>
        </p:nvPicPr>
        <p:blipFill>
          <a:blip r:embed="rId4"/>
          <a:stretch>
            <a:fillRect/>
          </a:stretch>
        </p:blipFill>
        <p:spPr>
          <a:xfrm>
            <a:off x="813351" y="739175"/>
            <a:ext cx="365780" cy="381522"/>
          </a:xfrm>
          <a:prstGeom prst="rect">
            <a:avLst/>
          </a:prstGeom>
        </p:spPr>
      </p:pic>
      <p:sp>
        <p:nvSpPr>
          <p:cNvPr id="23" name="Footer Placeholder 4">
            <a:extLst>
              <a:ext uri="{FF2B5EF4-FFF2-40B4-BE49-F238E27FC236}">
                <a16:creationId xmlns:a16="http://schemas.microsoft.com/office/drawing/2014/main" id="{5EC656DB-9432-2709-DD89-0B681613C696}"/>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
        <p:nvSpPr>
          <p:cNvPr id="25" name="Content Placeholder 2">
            <a:extLst>
              <a:ext uri="{FF2B5EF4-FFF2-40B4-BE49-F238E27FC236}">
                <a16:creationId xmlns:a16="http://schemas.microsoft.com/office/drawing/2014/main" id="{5AFDEC17-EA4B-8208-1013-AE45BBB0E812}"/>
              </a:ext>
            </a:extLst>
          </p:cNvPr>
          <p:cNvSpPr>
            <a:spLocks noGrp="1"/>
          </p:cNvSpPr>
          <p:nvPr>
            <p:ph idx="1"/>
          </p:nvPr>
        </p:nvSpPr>
        <p:spPr>
          <a:xfrm>
            <a:off x="689112" y="2983940"/>
            <a:ext cx="4504973" cy="2709305"/>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2226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ontent Educate 0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EC77-1E0C-020A-39E7-1E7A4CBD2E5B}"/>
              </a:ext>
            </a:extLst>
          </p:cNvPr>
          <p:cNvSpPr>
            <a:spLocks noGrp="1"/>
          </p:cNvSpPr>
          <p:nvPr>
            <p:ph type="title" hasCustomPrompt="1"/>
          </p:nvPr>
        </p:nvSpPr>
        <p:spPr>
          <a:xfrm>
            <a:off x="689113" y="1272709"/>
            <a:ext cx="10840278" cy="1065511"/>
          </a:xfrm>
        </p:spPr>
        <p:txBody>
          <a:bodyPr/>
          <a:lstStyle>
            <a:lvl1pPr>
              <a:defRPr>
                <a:solidFill>
                  <a:schemeClr val="bg1"/>
                </a:solidFill>
              </a:defRPr>
            </a:lvl1pPr>
          </a:lstStyle>
          <a:p>
            <a:r>
              <a:rPr lang="en-US" dirty="0"/>
              <a:t>Headline Treatment Here</a:t>
            </a:r>
          </a:p>
        </p:txBody>
      </p:sp>
      <p:sp>
        <p:nvSpPr>
          <p:cNvPr id="3" name="Content Placeholder 2">
            <a:extLst>
              <a:ext uri="{FF2B5EF4-FFF2-40B4-BE49-F238E27FC236}">
                <a16:creationId xmlns:a16="http://schemas.microsoft.com/office/drawing/2014/main" id="{3221BE94-4BCC-9E3D-5743-D85A20580E01}"/>
              </a:ext>
            </a:extLst>
          </p:cNvPr>
          <p:cNvSpPr>
            <a:spLocks noGrp="1"/>
          </p:cNvSpPr>
          <p:nvPr>
            <p:ph idx="1"/>
          </p:nvPr>
        </p:nvSpPr>
        <p:spPr>
          <a:xfrm>
            <a:off x="689112" y="2356966"/>
            <a:ext cx="10840279" cy="27093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98875574-8A84-F0DF-3ED8-1B3F142974EC}"/>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14" name="Picture 13">
            <a:extLst>
              <a:ext uri="{FF2B5EF4-FFF2-40B4-BE49-F238E27FC236}">
                <a16:creationId xmlns:a16="http://schemas.microsoft.com/office/drawing/2014/main" id="{7E77F317-BE58-9E18-10E6-A3C32F365909}"/>
              </a:ext>
            </a:extLst>
          </p:cNvPr>
          <p:cNvPicPr>
            <a:picLocks noChangeAspect="1"/>
          </p:cNvPicPr>
          <p:nvPr userDrawn="1"/>
        </p:nvPicPr>
        <p:blipFill>
          <a:blip r:embed="rId2"/>
          <a:srcRect/>
          <a:stretch/>
        </p:blipFill>
        <p:spPr>
          <a:xfrm>
            <a:off x="662610" y="6195709"/>
            <a:ext cx="1371255" cy="357133"/>
          </a:xfrm>
          <a:prstGeom prst="rect">
            <a:avLst/>
          </a:prstGeom>
        </p:spPr>
      </p:pic>
      <p:grpSp>
        <p:nvGrpSpPr>
          <p:cNvPr id="4" name="Group 3">
            <a:extLst>
              <a:ext uri="{FF2B5EF4-FFF2-40B4-BE49-F238E27FC236}">
                <a16:creationId xmlns:a16="http://schemas.microsoft.com/office/drawing/2014/main" id="{AC3D335F-DB4F-B35E-8E08-592E02944877}"/>
              </a:ext>
            </a:extLst>
          </p:cNvPr>
          <p:cNvGrpSpPr/>
          <p:nvPr userDrawn="1"/>
        </p:nvGrpSpPr>
        <p:grpSpPr>
          <a:xfrm>
            <a:off x="662609" y="593124"/>
            <a:ext cx="1704888" cy="667264"/>
            <a:chOff x="662609" y="593124"/>
            <a:chExt cx="1704888" cy="667264"/>
          </a:xfrm>
        </p:grpSpPr>
        <p:grpSp>
          <p:nvGrpSpPr>
            <p:cNvPr id="7" name="Group 6">
              <a:extLst>
                <a:ext uri="{FF2B5EF4-FFF2-40B4-BE49-F238E27FC236}">
                  <a16:creationId xmlns:a16="http://schemas.microsoft.com/office/drawing/2014/main" id="{C492EABA-F279-DA9C-B310-74E002044D2A}"/>
                </a:ext>
              </a:extLst>
            </p:cNvPr>
            <p:cNvGrpSpPr/>
            <p:nvPr userDrawn="1"/>
          </p:nvGrpSpPr>
          <p:grpSpPr>
            <a:xfrm>
              <a:off x="996241" y="593124"/>
              <a:ext cx="1371256" cy="667264"/>
              <a:chOff x="1062680" y="593124"/>
              <a:chExt cx="1685550" cy="820202"/>
            </a:xfrm>
            <a:solidFill>
              <a:schemeClr val="tx1"/>
            </a:solidFill>
          </p:grpSpPr>
          <p:sp>
            <p:nvSpPr>
              <p:cNvPr id="10" name="Oval 9">
                <a:extLst>
                  <a:ext uri="{FF2B5EF4-FFF2-40B4-BE49-F238E27FC236}">
                    <a16:creationId xmlns:a16="http://schemas.microsoft.com/office/drawing/2014/main" id="{7EAA16A4-43EC-C2AD-D914-90C662AE814F}"/>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06E80D5-9F63-F6AD-A52E-5B087D8AFC9B}"/>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FA34B7D1-81E2-6EB6-2313-378ED9A91176}"/>
                </a:ext>
              </a:extLst>
            </p:cNvPr>
            <p:cNvSpPr/>
            <p:nvPr userDrawn="1"/>
          </p:nvSpPr>
          <p:spPr>
            <a:xfrm>
              <a:off x="662609" y="593124"/>
              <a:ext cx="667264" cy="6672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5" name="TextBox 14">
            <a:extLst>
              <a:ext uri="{FF2B5EF4-FFF2-40B4-BE49-F238E27FC236}">
                <a16:creationId xmlns:a16="http://schemas.microsoft.com/office/drawing/2014/main" id="{668A3D6C-3F88-2CC9-2CAB-57823C864459}"/>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EDUCATE</a:t>
            </a:r>
          </a:p>
        </p:txBody>
      </p:sp>
      <p:pic>
        <p:nvPicPr>
          <p:cNvPr id="16" name="Picture 15">
            <a:extLst>
              <a:ext uri="{FF2B5EF4-FFF2-40B4-BE49-F238E27FC236}">
                <a16:creationId xmlns:a16="http://schemas.microsoft.com/office/drawing/2014/main" id="{E154620D-5A29-C64D-A1BC-54AA678DAE52}"/>
              </a:ext>
            </a:extLst>
          </p:cNvPr>
          <p:cNvPicPr>
            <a:picLocks noChangeAspect="1"/>
          </p:cNvPicPr>
          <p:nvPr userDrawn="1"/>
        </p:nvPicPr>
        <p:blipFill>
          <a:blip r:embed="rId3"/>
          <a:srcRect/>
          <a:stretch/>
        </p:blipFill>
        <p:spPr>
          <a:xfrm>
            <a:off x="813351" y="739175"/>
            <a:ext cx="365779" cy="381522"/>
          </a:xfrm>
          <a:prstGeom prst="rect">
            <a:avLst/>
          </a:prstGeom>
        </p:spPr>
      </p:pic>
      <p:sp>
        <p:nvSpPr>
          <p:cNvPr id="21" name="Footer Placeholder 4">
            <a:extLst>
              <a:ext uri="{FF2B5EF4-FFF2-40B4-BE49-F238E27FC236}">
                <a16:creationId xmlns:a16="http://schemas.microsoft.com/office/drawing/2014/main" id="{FA9C70C0-0B45-198F-DCF7-8122B64E5426}"/>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Those helping the world breathe</a:t>
            </a:r>
          </a:p>
        </p:txBody>
      </p:sp>
    </p:spTree>
    <p:extLst>
      <p:ext uri="{BB962C8B-B14F-4D97-AF65-F5344CB8AC3E}">
        <p14:creationId xmlns:p14="http://schemas.microsoft.com/office/powerpoint/2010/main" val="2262722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Educate 05">
    <p:bg>
      <p:bgPr>
        <a:solidFill>
          <a:schemeClr val="bg2"/>
        </a:solidFill>
        <a:effectLst/>
      </p:bgPr>
    </p:bg>
    <p:spTree>
      <p:nvGrpSpPr>
        <p:cNvPr id="1" name=""/>
        <p:cNvGrpSpPr/>
        <p:nvPr/>
      </p:nvGrpSpPr>
      <p:grpSpPr>
        <a:xfrm>
          <a:off x="0" y="0"/>
          <a:ext cx="0" cy="0"/>
          <a:chOff x="0" y="0"/>
          <a:chExt cx="0" cy="0"/>
        </a:xfrm>
      </p:grpSpPr>
      <p:sp>
        <p:nvSpPr>
          <p:cNvPr id="26" name="Picture Placeholder 9">
            <a:extLst>
              <a:ext uri="{FF2B5EF4-FFF2-40B4-BE49-F238E27FC236}">
                <a16:creationId xmlns:a16="http://schemas.microsoft.com/office/drawing/2014/main" id="{4C1774FC-1233-B2B5-FFC9-E47B1AE7FA33}"/>
              </a:ext>
            </a:extLst>
          </p:cNvPr>
          <p:cNvSpPr>
            <a:spLocks noGrp="1"/>
          </p:cNvSpPr>
          <p:nvPr>
            <p:ph type="pic" sz="quarter" idx="13" hasCustomPrompt="1"/>
          </p:nvPr>
        </p:nvSpPr>
        <p:spPr>
          <a:xfrm>
            <a:off x="6730315" y="0"/>
            <a:ext cx="5461685" cy="6858000"/>
          </a:xfrm>
        </p:spPr>
        <p:txBody>
          <a:bodyPr anchor="ctr">
            <a:normAutofit/>
          </a:bodyPr>
          <a:lstStyle>
            <a:lvl1pPr marL="0" indent="0" algn="ctr">
              <a:buNone/>
              <a:defRPr sz="1400"/>
            </a:lvl1pPr>
          </a:lstStyle>
          <a:p>
            <a:r>
              <a:rPr lang="en-US" dirty="0"/>
              <a:t>INSERT IMAGE HERE</a:t>
            </a:r>
          </a:p>
        </p:txBody>
      </p:sp>
      <p:sp>
        <p:nvSpPr>
          <p:cNvPr id="13" name="Slide Number Placeholder 5">
            <a:extLst>
              <a:ext uri="{FF2B5EF4-FFF2-40B4-BE49-F238E27FC236}">
                <a16:creationId xmlns:a16="http://schemas.microsoft.com/office/drawing/2014/main" id="{98875574-8A84-F0DF-3ED8-1B3F142974EC}"/>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14" name="Picture 13">
            <a:extLst>
              <a:ext uri="{FF2B5EF4-FFF2-40B4-BE49-F238E27FC236}">
                <a16:creationId xmlns:a16="http://schemas.microsoft.com/office/drawing/2014/main" id="{7E77F317-BE58-9E18-10E6-A3C32F365909}"/>
              </a:ext>
            </a:extLst>
          </p:cNvPr>
          <p:cNvPicPr>
            <a:picLocks noChangeAspect="1"/>
          </p:cNvPicPr>
          <p:nvPr userDrawn="1"/>
        </p:nvPicPr>
        <p:blipFill>
          <a:blip r:embed="rId2"/>
          <a:srcRect/>
          <a:stretch/>
        </p:blipFill>
        <p:spPr>
          <a:xfrm>
            <a:off x="662610" y="6195709"/>
            <a:ext cx="1371255" cy="357133"/>
          </a:xfrm>
          <a:prstGeom prst="rect">
            <a:avLst/>
          </a:prstGeom>
        </p:spPr>
      </p:pic>
      <p:sp>
        <p:nvSpPr>
          <p:cNvPr id="17" name="Title 1">
            <a:extLst>
              <a:ext uri="{FF2B5EF4-FFF2-40B4-BE49-F238E27FC236}">
                <a16:creationId xmlns:a16="http://schemas.microsoft.com/office/drawing/2014/main" id="{273EEF93-F738-5E2C-65FD-DB3E72841650}"/>
              </a:ext>
            </a:extLst>
          </p:cNvPr>
          <p:cNvSpPr>
            <a:spLocks noGrp="1"/>
          </p:cNvSpPr>
          <p:nvPr>
            <p:ph type="title" hasCustomPrompt="1"/>
          </p:nvPr>
        </p:nvSpPr>
        <p:spPr>
          <a:xfrm>
            <a:off x="689112" y="1899683"/>
            <a:ext cx="4504973" cy="1065511"/>
          </a:xfrm>
        </p:spPr>
        <p:txBody>
          <a:bodyPr>
            <a:normAutofit/>
          </a:bodyPr>
          <a:lstStyle>
            <a:lvl1pPr>
              <a:defRPr sz="3200">
                <a:solidFill>
                  <a:schemeClr val="bg1"/>
                </a:solidFill>
              </a:defRPr>
            </a:lvl1pPr>
          </a:lstStyle>
          <a:p>
            <a:r>
              <a:rPr lang="en-US" dirty="0"/>
              <a:t>Headline Treatment </a:t>
            </a:r>
            <a:br>
              <a:rPr lang="en-US" dirty="0"/>
            </a:br>
            <a:r>
              <a:rPr lang="en-US" dirty="0"/>
              <a:t>Shown Here</a:t>
            </a:r>
          </a:p>
        </p:txBody>
      </p:sp>
      <p:grpSp>
        <p:nvGrpSpPr>
          <p:cNvPr id="4" name="Group 3">
            <a:extLst>
              <a:ext uri="{FF2B5EF4-FFF2-40B4-BE49-F238E27FC236}">
                <a16:creationId xmlns:a16="http://schemas.microsoft.com/office/drawing/2014/main" id="{5F3BC597-0A0E-09F5-55E8-A26B3D3332E5}"/>
              </a:ext>
            </a:extLst>
          </p:cNvPr>
          <p:cNvGrpSpPr/>
          <p:nvPr userDrawn="1"/>
        </p:nvGrpSpPr>
        <p:grpSpPr>
          <a:xfrm>
            <a:off x="662609" y="593124"/>
            <a:ext cx="1704888" cy="667264"/>
            <a:chOff x="662609" y="593124"/>
            <a:chExt cx="1704888" cy="667264"/>
          </a:xfrm>
        </p:grpSpPr>
        <p:grpSp>
          <p:nvGrpSpPr>
            <p:cNvPr id="7" name="Group 6">
              <a:extLst>
                <a:ext uri="{FF2B5EF4-FFF2-40B4-BE49-F238E27FC236}">
                  <a16:creationId xmlns:a16="http://schemas.microsoft.com/office/drawing/2014/main" id="{0B528FE9-CDBA-F338-EA4D-986E8D745AA4}"/>
                </a:ext>
              </a:extLst>
            </p:cNvPr>
            <p:cNvGrpSpPr/>
            <p:nvPr userDrawn="1"/>
          </p:nvGrpSpPr>
          <p:grpSpPr>
            <a:xfrm>
              <a:off x="996241" y="593124"/>
              <a:ext cx="1371256" cy="667264"/>
              <a:chOff x="1062680" y="593124"/>
              <a:chExt cx="1685550" cy="820202"/>
            </a:xfrm>
            <a:solidFill>
              <a:schemeClr val="tx1"/>
            </a:solidFill>
          </p:grpSpPr>
          <p:sp>
            <p:nvSpPr>
              <p:cNvPr id="10" name="Oval 9">
                <a:extLst>
                  <a:ext uri="{FF2B5EF4-FFF2-40B4-BE49-F238E27FC236}">
                    <a16:creationId xmlns:a16="http://schemas.microsoft.com/office/drawing/2014/main" id="{E6A2C8F2-ED2A-371C-F322-30C4E93E0366}"/>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619C483-654F-EEDA-F168-EA32DB48F457}"/>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F8B73BD2-3449-D010-D8C3-93B7C636B17C}"/>
                </a:ext>
              </a:extLst>
            </p:cNvPr>
            <p:cNvSpPr/>
            <p:nvPr userDrawn="1"/>
          </p:nvSpPr>
          <p:spPr>
            <a:xfrm>
              <a:off x="662609" y="593124"/>
              <a:ext cx="667264" cy="6672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5" name="TextBox 14">
            <a:extLst>
              <a:ext uri="{FF2B5EF4-FFF2-40B4-BE49-F238E27FC236}">
                <a16:creationId xmlns:a16="http://schemas.microsoft.com/office/drawing/2014/main" id="{207E5557-EE75-0535-B287-4E92E8872222}"/>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EDUCATE</a:t>
            </a:r>
          </a:p>
        </p:txBody>
      </p:sp>
      <p:pic>
        <p:nvPicPr>
          <p:cNvPr id="16" name="Picture 15">
            <a:extLst>
              <a:ext uri="{FF2B5EF4-FFF2-40B4-BE49-F238E27FC236}">
                <a16:creationId xmlns:a16="http://schemas.microsoft.com/office/drawing/2014/main" id="{2D0754F4-91EC-FA14-79C7-0F6A5DEA5322}"/>
              </a:ext>
            </a:extLst>
          </p:cNvPr>
          <p:cNvPicPr>
            <a:picLocks noChangeAspect="1"/>
          </p:cNvPicPr>
          <p:nvPr userDrawn="1"/>
        </p:nvPicPr>
        <p:blipFill>
          <a:blip r:embed="rId3"/>
          <a:srcRect/>
          <a:stretch/>
        </p:blipFill>
        <p:spPr>
          <a:xfrm>
            <a:off x="813351" y="739175"/>
            <a:ext cx="365779" cy="381522"/>
          </a:xfrm>
          <a:prstGeom prst="rect">
            <a:avLst/>
          </a:prstGeom>
        </p:spPr>
      </p:pic>
      <p:sp>
        <p:nvSpPr>
          <p:cNvPr id="23" name="Footer Placeholder 4">
            <a:extLst>
              <a:ext uri="{FF2B5EF4-FFF2-40B4-BE49-F238E27FC236}">
                <a16:creationId xmlns:a16="http://schemas.microsoft.com/office/drawing/2014/main" id="{A7CBD69A-C166-7278-F434-0304550DCFB5}"/>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Those helping the world breathe</a:t>
            </a:r>
          </a:p>
        </p:txBody>
      </p:sp>
      <p:sp>
        <p:nvSpPr>
          <p:cNvPr id="25" name="Content Placeholder 2">
            <a:extLst>
              <a:ext uri="{FF2B5EF4-FFF2-40B4-BE49-F238E27FC236}">
                <a16:creationId xmlns:a16="http://schemas.microsoft.com/office/drawing/2014/main" id="{35DD4C65-42EB-32FD-1056-02A8718852A3}"/>
              </a:ext>
            </a:extLst>
          </p:cNvPr>
          <p:cNvSpPr>
            <a:spLocks noGrp="1"/>
          </p:cNvSpPr>
          <p:nvPr>
            <p:ph idx="1"/>
          </p:nvPr>
        </p:nvSpPr>
        <p:spPr>
          <a:xfrm>
            <a:off x="689112" y="2983940"/>
            <a:ext cx="4504973" cy="2709305"/>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05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Educate 06">
    <p:bg>
      <p:bgPr>
        <a:solidFill>
          <a:schemeClr val="bg2"/>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98875574-8A84-F0DF-3ED8-1B3F142974EC}"/>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14" name="Picture 13">
            <a:extLst>
              <a:ext uri="{FF2B5EF4-FFF2-40B4-BE49-F238E27FC236}">
                <a16:creationId xmlns:a16="http://schemas.microsoft.com/office/drawing/2014/main" id="{7E77F317-BE58-9E18-10E6-A3C32F365909}"/>
              </a:ext>
            </a:extLst>
          </p:cNvPr>
          <p:cNvPicPr>
            <a:picLocks noChangeAspect="1"/>
          </p:cNvPicPr>
          <p:nvPr userDrawn="1"/>
        </p:nvPicPr>
        <p:blipFill>
          <a:blip r:embed="rId2"/>
          <a:srcRect/>
          <a:stretch/>
        </p:blipFill>
        <p:spPr>
          <a:xfrm>
            <a:off x="662610" y="6195709"/>
            <a:ext cx="1371255" cy="357133"/>
          </a:xfrm>
          <a:prstGeom prst="rect">
            <a:avLst/>
          </a:prstGeom>
        </p:spPr>
      </p:pic>
      <p:sp>
        <p:nvSpPr>
          <p:cNvPr id="2" name="Title 1">
            <a:extLst>
              <a:ext uri="{FF2B5EF4-FFF2-40B4-BE49-F238E27FC236}">
                <a16:creationId xmlns:a16="http://schemas.microsoft.com/office/drawing/2014/main" id="{D05D6BFB-95F7-5877-C587-DF2464DF5EBF}"/>
              </a:ext>
            </a:extLst>
          </p:cNvPr>
          <p:cNvSpPr>
            <a:spLocks noGrp="1"/>
          </p:cNvSpPr>
          <p:nvPr>
            <p:ph type="title" hasCustomPrompt="1"/>
          </p:nvPr>
        </p:nvSpPr>
        <p:spPr>
          <a:xfrm>
            <a:off x="689112" y="1899683"/>
            <a:ext cx="5140187" cy="1065511"/>
          </a:xfrm>
        </p:spPr>
        <p:txBody>
          <a:bodyPr>
            <a:normAutofit/>
          </a:bodyPr>
          <a:lstStyle>
            <a:lvl1pPr>
              <a:defRPr sz="3200">
                <a:solidFill>
                  <a:schemeClr val="bg1"/>
                </a:solidFill>
              </a:defRPr>
            </a:lvl1pPr>
          </a:lstStyle>
          <a:p>
            <a:r>
              <a:rPr lang="en-US" dirty="0"/>
              <a:t>Headline Treatment </a:t>
            </a:r>
            <a:br>
              <a:rPr lang="en-US" dirty="0"/>
            </a:br>
            <a:r>
              <a:rPr lang="en-US" dirty="0"/>
              <a:t>Shown Here</a:t>
            </a:r>
          </a:p>
        </p:txBody>
      </p:sp>
      <p:sp>
        <p:nvSpPr>
          <p:cNvPr id="6" name="Text Placeholder 20">
            <a:extLst>
              <a:ext uri="{FF2B5EF4-FFF2-40B4-BE49-F238E27FC236}">
                <a16:creationId xmlns:a16="http://schemas.microsoft.com/office/drawing/2014/main" id="{2C6E5D35-2E7E-856B-34F8-B1458610A23C}"/>
              </a:ext>
            </a:extLst>
          </p:cNvPr>
          <p:cNvSpPr>
            <a:spLocks noGrp="1"/>
          </p:cNvSpPr>
          <p:nvPr>
            <p:ph type="body" sz="quarter" idx="14" hasCustomPrompt="1"/>
          </p:nvPr>
        </p:nvSpPr>
        <p:spPr>
          <a:xfrm>
            <a:off x="6362702" y="1900238"/>
            <a:ext cx="5140185" cy="1065212"/>
          </a:xfrm>
        </p:spPr>
        <p:txBody>
          <a:bodyPr anchor="b">
            <a:normAutofit/>
          </a:bodyPr>
          <a:lstStyle>
            <a:lvl1pPr marL="0" indent="0">
              <a:buNone/>
              <a:defRPr sz="3200" b="1">
                <a:solidFill>
                  <a:schemeClr val="bg1"/>
                </a:solidFill>
                <a:latin typeface="Times New Roman" panose="02020603050405020304" pitchFamily="18" charset="0"/>
                <a:cs typeface="Times New Roman" panose="02020603050405020304" pitchFamily="18" charset="0"/>
              </a:defRPr>
            </a:lvl1pPr>
          </a:lstStyle>
          <a:p>
            <a:pPr lvl="0"/>
            <a:r>
              <a:rPr lang="en-US" dirty="0"/>
              <a:t>Headline Treatment </a:t>
            </a:r>
            <a:br>
              <a:rPr lang="en-US" dirty="0"/>
            </a:br>
            <a:r>
              <a:rPr lang="en-US" dirty="0"/>
              <a:t>Shown Here</a:t>
            </a:r>
          </a:p>
        </p:txBody>
      </p:sp>
      <p:grpSp>
        <p:nvGrpSpPr>
          <p:cNvPr id="4" name="Group 3">
            <a:extLst>
              <a:ext uri="{FF2B5EF4-FFF2-40B4-BE49-F238E27FC236}">
                <a16:creationId xmlns:a16="http://schemas.microsoft.com/office/drawing/2014/main" id="{1891277A-554F-0857-0B13-69490D57C6AD}"/>
              </a:ext>
            </a:extLst>
          </p:cNvPr>
          <p:cNvGrpSpPr/>
          <p:nvPr userDrawn="1"/>
        </p:nvGrpSpPr>
        <p:grpSpPr>
          <a:xfrm>
            <a:off x="662609" y="593124"/>
            <a:ext cx="1704888" cy="667264"/>
            <a:chOff x="662609" y="593124"/>
            <a:chExt cx="1704888" cy="667264"/>
          </a:xfrm>
        </p:grpSpPr>
        <p:grpSp>
          <p:nvGrpSpPr>
            <p:cNvPr id="7" name="Group 6">
              <a:extLst>
                <a:ext uri="{FF2B5EF4-FFF2-40B4-BE49-F238E27FC236}">
                  <a16:creationId xmlns:a16="http://schemas.microsoft.com/office/drawing/2014/main" id="{EF7FCB5D-0D93-F791-8185-8E82C6CCE7CA}"/>
                </a:ext>
              </a:extLst>
            </p:cNvPr>
            <p:cNvGrpSpPr/>
            <p:nvPr userDrawn="1"/>
          </p:nvGrpSpPr>
          <p:grpSpPr>
            <a:xfrm>
              <a:off x="996241" y="593124"/>
              <a:ext cx="1371256" cy="667264"/>
              <a:chOff x="1062680" y="593124"/>
              <a:chExt cx="1685550" cy="820202"/>
            </a:xfrm>
            <a:solidFill>
              <a:schemeClr val="tx1"/>
            </a:solidFill>
          </p:grpSpPr>
          <p:sp>
            <p:nvSpPr>
              <p:cNvPr id="10" name="Oval 9">
                <a:extLst>
                  <a:ext uri="{FF2B5EF4-FFF2-40B4-BE49-F238E27FC236}">
                    <a16:creationId xmlns:a16="http://schemas.microsoft.com/office/drawing/2014/main" id="{D06A3E3E-0B5B-0E47-EDDC-5E1283AD1288}"/>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75357C5-B463-C40D-8085-FB474B08F282}"/>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FC98BD3E-CE56-B3E7-05E5-F34E2D43D95A}"/>
                </a:ext>
              </a:extLst>
            </p:cNvPr>
            <p:cNvSpPr/>
            <p:nvPr userDrawn="1"/>
          </p:nvSpPr>
          <p:spPr>
            <a:xfrm>
              <a:off x="662609" y="593124"/>
              <a:ext cx="667264" cy="6672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5" name="TextBox 14">
            <a:extLst>
              <a:ext uri="{FF2B5EF4-FFF2-40B4-BE49-F238E27FC236}">
                <a16:creationId xmlns:a16="http://schemas.microsoft.com/office/drawing/2014/main" id="{3806A7F1-7FEA-88BC-1D7E-4DAEF56BAF78}"/>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EDUCATE</a:t>
            </a:r>
          </a:p>
        </p:txBody>
      </p:sp>
      <p:pic>
        <p:nvPicPr>
          <p:cNvPr id="16" name="Picture 15">
            <a:extLst>
              <a:ext uri="{FF2B5EF4-FFF2-40B4-BE49-F238E27FC236}">
                <a16:creationId xmlns:a16="http://schemas.microsoft.com/office/drawing/2014/main" id="{99BC414F-EA01-7C3D-E691-C8C3243F5F3E}"/>
              </a:ext>
            </a:extLst>
          </p:cNvPr>
          <p:cNvPicPr>
            <a:picLocks noChangeAspect="1"/>
          </p:cNvPicPr>
          <p:nvPr userDrawn="1"/>
        </p:nvPicPr>
        <p:blipFill>
          <a:blip r:embed="rId3"/>
          <a:srcRect/>
          <a:stretch/>
        </p:blipFill>
        <p:spPr>
          <a:xfrm>
            <a:off x="813351" y="739175"/>
            <a:ext cx="365779" cy="381522"/>
          </a:xfrm>
          <a:prstGeom prst="rect">
            <a:avLst/>
          </a:prstGeom>
        </p:spPr>
      </p:pic>
      <p:sp>
        <p:nvSpPr>
          <p:cNvPr id="23" name="Footer Placeholder 4">
            <a:extLst>
              <a:ext uri="{FF2B5EF4-FFF2-40B4-BE49-F238E27FC236}">
                <a16:creationId xmlns:a16="http://schemas.microsoft.com/office/drawing/2014/main" id="{0432DD3C-8BE8-A0AB-087F-895CF3A890E3}"/>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Those helping the world breathe</a:t>
            </a:r>
          </a:p>
        </p:txBody>
      </p:sp>
      <p:sp>
        <p:nvSpPr>
          <p:cNvPr id="26" name="Content Placeholder 2">
            <a:extLst>
              <a:ext uri="{FF2B5EF4-FFF2-40B4-BE49-F238E27FC236}">
                <a16:creationId xmlns:a16="http://schemas.microsoft.com/office/drawing/2014/main" id="{571A2E33-D2A8-5132-602F-3CE6ED6563E3}"/>
              </a:ext>
            </a:extLst>
          </p:cNvPr>
          <p:cNvSpPr>
            <a:spLocks noGrp="1"/>
          </p:cNvSpPr>
          <p:nvPr>
            <p:ph idx="1"/>
          </p:nvPr>
        </p:nvSpPr>
        <p:spPr>
          <a:xfrm>
            <a:off x="689112" y="2983940"/>
            <a:ext cx="5140187" cy="2709305"/>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a:extLst>
              <a:ext uri="{FF2B5EF4-FFF2-40B4-BE49-F238E27FC236}">
                <a16:creationId xmlns:a16="http://schemas.microsoft.com/office/drawing/2014/main" id="{B7F0C815-D58F-5039-D028-F6B93C11FA35}"/>
              </a:ext>
            </a:extLst>
          </p:cNvPr>
          <p:cNvSpPr>
            <a:spLocks noGrp="1"/>
          </p:cNvSpPr>
          <p:nvPr>
            <p:ph idx="13"/>
          </p:nvPr>
        </p:nvSpPr>
        <p:spPr>
          <a:xfrm>
            <a:off x="6362702" y="2983940"/>
            <a:ext cx="5140185" cy="2709305"/>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Fifth level</a:t>
            </a:r>
          </a:p>
        </p:txBody>
      </p:sp>
    </p:spTree>
    <p:extLst>
      <p:ext uri="{BB962C8B-B14F-4D97-AF65-F5344CB8AC3E}">
        <p14:creationId xmlns:p14="http://schemas.microsoft.com/office/powerpoint/2010/main" val="2826345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ontent Organiz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EC77-1E0C-020A-39E7-1E7A4CBD2E5B}"/>
              </a:ext>
            </a:extLst>
          </p:cNvPr>
          <p:cNvSpPr>
            <a:spLocks noGrp="1"/>
          </p:cNvSpPr>
          <p:nvPr>
            <p:ph type="title" hasCustomPrompt="1"/>
          </p:nvPr>
        </p:nvSpPr>
        <p:spPr>
          <a:xfrm>
            <a:off x="689113" y="1260387"/>
            <a:ext cx="10840278" cy="1077833"/>
          </a:xfrm>
        </p:spPr>
        <p:txBody>
          <a:bodyPr/>
          <a:lstStyle/>
          <a:p>
            <a:r>
              <a:rPr lang="en-US" dirty="0"/>
              <a:t>Headline Treatment Here</a:t>
            </a:r>
          </a:p>
        </p:txBody>
      </p:sp>
      <p:sp>
        <p:nvSpPr>
          <p:cNvPr id="3" name="Content Placeholder 2">
            <a:extLst>
              <a:ext uri="{FF2B5EF4-FFF2-40B4-BE49-F238E27FC236}">
                <a16:creationId xmlns:a16="http://schemas.microsoft.com/office/drawing/2014/main" id="{3221BE94-4BCC-9E3D-5743-D85A20580E01}"/>
              </a:ext>
            </a:extLst>
          </p:cNvPr>
          <p:cNvSpPr>
            <a:spLocks noGrp="1"/>
          </p:cNvSpPr>
          <p:nvPr>
            <p:ph idx="1"/>
          </p:nvPr>
        </p:nvSpPr>
        <p:spPr>
          <a:xfrm>
            <a:off x="689112" y="2356966"/>
            <a:ext cx="10840279" cy="2709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p>
            <a:fld id="{D14BDF64-2178-E048-9C0D-CD19B131A203}" type="slidenum">
              <a:rPr lang="en-US" smtClean="0"/>
              <a:t>‹#›</a:t>
            </a:fld>
            <a:endParaRPr lang="en-US"/>
          </a:p>
        </p:txBody>
      </p:sp>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grpSp>
        <p:nvGrpSpPr>
          <p:cNvPr id="4" name="Group 3">
            <a:extLst>
              <a:ext uri="{FF2B5EF4-FFF2-40B4-BE49-F238E27FC236}">
                <a16:creationId xmlns:a16="http://schemas.microsoft.com/office/drawing/2014/main" id="{AC20203B-FD89-E3FA-82D7-9B55F1D5A862}"/>
              </a:ext>
            </a:extLst>
          </p:cNvPr>
          <p:cNvGrpSpPr/>
          <p:nvPr userDrawn="1"/>
        </p:nvGrpSpPr>
        <p:grpSpPr>
          <a:xfrm>
            <a:off x="662609" y="593124"/>
            <a:ext cx="1704888" cy="667264"/>
            <a:chOff x="662609" y="593124"/>
            <a:chExt cx="1704888" cy="667264"/>
          </a:xfrm>
        </p:grpSpPr>
        <p:grpSp>
          <p:nvGrpSpPr>
            <p:cNvPr id="7" name="Group 6">
              <a:extLst>
                <a:ext uri="{FF2B5EF4-FFF2-40B4-BE49-F238E27FC236}">
                  <a16:creationId xmlns:a16="http://schemas.microsoft.com/office/drawing/2014/main" id="{B3397BCE-E137-B537-0346-209FE6FD4F05}"/>
                </a:ext>
              </a:extLst>
            </p:cNvPr>
            <p:cNvGrpSpPr/>
            <p:nvPr userDrawn="1"/>
          </p:nvGrpSpPr>
          <p:grpSpPr>
            <a:xfrm>
              <a:off x="996241" y="593124"/>
              <a:ext cx="1371256" cy="667264"/>
              <a:chOff x="1062680" y="593124"/>
              <a:chExt cx="1685550" cy="820202"/>
            </a:xfrm>
            <a:solidFill>
              <a:schemeClr val="tx1"/>
            </a:solidFill>
          </p:grpSpPr>
          <p:sp>
            <p:nvSpPr>
              <p:cNvPr id="10" name="Oval 9">
                <a:extLst>
                  <a:ext uri="{FF2B5EF4-FFF2-40B4-BE49-F238E27FC236}">
                    <a16:creationId xmlns:a16="http://schemas.microsoft.com/office/drawing/2014/main" id="{F7C135D2-1CB4-F101-1F8B-B2D8CBD8440C}"/>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ECA938-40E3-6D6B-98BC-F3FB004655BF}"/>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782E8AFD-A754-EAB1-2CA7-01CDACD64769}"/>
                </a:ext>
              </a:extLst>
            </p:cNvPr>
            <p:cNvSpPr/>
            <p:nvPr userDrawn="1"/>
          </p:nvSpPr>
          <p:spPr>
            <a:xfrm>
              <a:off x="662609" y="593124"/>
              <a:ext cx="667264" cy="667264"/>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2" name="TextBox 11">
            <a:extLst>
              <a:ext uri="{FF2B5EF4-FFF2-40B4-BE49-F238E27FC236}">
                <a16:creationId xmlns:a16="http://schemas.microsoft.com/office/drawing/2014/main" id="{251047EC-084E-F0B8-92C1-00FC3CC1F254}"/>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ORGANIZE</a:t>
            </a:r>
          </a:p>
        </p:txBody>
      </p:sp>
      <p:pic>
        <p:nvPicPr>
          <p:cNvPr id="13" name="Picture 12" descr="A white circle with black background&#10;&#10;Description automatically generated">
            <a:extLst>
              <a:ext uri="{FF2B5EF4-FFF2-40B4-BE49-F238E27FC236}">
                <a16:creationId xmlns:a16="http://schemas.microsoft.com/office/drawing/2014/main" id="{E58F5FD7-AFC5-32A9-DA39-E8C283C257AC}"/>
              </a:ext>
            </a:extLst>
          </p:cNvPr>
          <p:cNvPicPr>
            <a:picLocks noChangeAspect="1"/>
          </p:cNvPicPr>
          <p:nvPr userDrawn="1"/>
        </p:nvPicPr>
        <p:blipFill>
          <a:blip r:embed="rId4"/>
          <a:stretch>
            <a:fillRect/>
          </a:stretch>
        </p:blipFill>
        <p:spPr>
          <a:xfrm>
            <a:off x="790445" y="713217"/>
            <a:ext cx="411592" cy="389869"/>
          </a:xfrm>
          <a:prstGeom prst="rect">
            <a:avLst/>
          </a:prstGeom>
        </p:spPr>
      </p:pic>
      <p:sp>
        <p:nvSpPr>
          <p:cNvPr id="21" name="Footer Placeholder 4">
            <a:extLst>
              <a:ext uri="{FF2B5EF4-FFF2-40B4-BE49-F238E27FC236}">
                <a16:creationId xmlns:a16="http://schemas.microsoft.com/office/drawing/2014/main" id="{0FFA766D-7C94-27E0-89E7-30C8CDCCF4DA}"/>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Tree>
    <p:extLst>
      <p:ext uri="{BB962C8B-B14F-4D97-AF65-F5344CB8AC3E}">
        <p14:creationId xmlns:p14="http://schemas.microsoft.com/office/powerpoint/2010/main" val="1033469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Organiz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sp>
        <p:nvSpPr>
          <p:cNvPr id="4" name="Title 1">
            <a:extLst>
              <a:ext uri="{FF2B5EF4-FFF2-40B4-BE49-F238E27FC236}">
                <a16:creationId xmlns:a16="http://schemas.microsoft.com/office/drawing/2014/main" id="{56B5E5D7-9ED1-13B7-F0A1-6B0A9572E556}"/>
              </a:ext>
            </a:extLst>
          </p:cNvPr>
          <p:cNvSpPr>
            <a:spLocks noGrp="1"/>
          </p:cNvSpPr>
          <p:nvPr>
            <p:ph type="title" hasCustomPrompt="1"/>
          </p:nvPr>
        </p:nvSpPr>
        <p:spPr>
          <a:xfrm>
            <a:off x="689112" y="1899683"/>
            <a:ext cx="5140187" cy="1065511"/>
          </a:xfrm>
        </p:spPr>
        <p:txBody>
          <a:bodyPr>
            <a:normAutofit/>
          </a:bodyPr>
          <a:lstStyle>
            <a:lvl1pPr>
              <a:defRPr sz="3200"/>
            </a:lvl1pPr>
          </a:lstStyle>
          <a:p>
            <a:r>
              <a:rPr lang="en-US" dirty="0"/>
              <a:t>Headline Treatment </a:t>
            </a:r>
            <a:br>
              <a:rPr lang="en-US" dirty="0"/>
            </a:br>
            <a:r>
              <a:rPr lang="en-US" dirty="0"/>
              <a:t>Shown Here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2"/>
                </a:solidFill>
              </a:defRPr>
            </a:lvl1pPr>
          </a:lstStyle>
          <a:p>
            <a:fld id="{D14BDF64-2178-E048-9C0D-CD19B131A203}" type="slidenum">
              <a:rPr lang="en-US" smtClean="0"/>
              <a:pPr/>
              <a:t>‹#›</a:t>
            </a:fld>
            <a:endParaRPr lang="en-US" dirty="0"/>
          </a:p>
        </p:txBody>
      </p:sp>
      <p:sp>
        <p:nvSpPr>
          <p:cNvPr id="21" name="Text Placeholder 20">
            <a:extLst>
              <a:ext uri="{FF2B5EF4-FFF2-40B4-BE49-F238E27FC236}">
                <a16:creationId xmlns:a16="http://schemas.microsoft.com/office/drawing/2014/main" id="{9A419CBE-42CB-B917-7147-7AAF82B2388D}"/>
              </a:ext>
            </a:extLst>
          </p:cNvPr>
          <p:cNvSpPr>
            <a:spLocks noGrp="1"/>
          </p:cNvSpPr>
          <p:nvPr>
            <p:ph type="body" sz="quarter" idx="14" hasCustomPrompt="1"/>
          </p:nvPr>
        </p:nvSpPr>
        <p:spPr>
          <a:xfrm>
            <a:off x="6362702" y="1900238"/>
            <a:ext cx="5140185" cy="1065212"/>
          </a:xfrm>
        </p:spPr>
        <p:txBody>
          <a:bodyPr anchor="b">
            <a:normAutofit/>
          </a:bodyPr>
          <a:lstStyle>
            <a:lvl1pPr marL="0" indent="0">
              <a:buNone/>
              <a:defRPr sz="3200" b="1">
                <a:solidFill>
                  <a:schemeClr val="tx2"/>
                </a:solidFill>
                <a:latin typeface="Times New Roman" panose="02020603050405020304" pitchFamily="18" charset="0"/>
                <a:cs typeface="Times New Roman" panose="02020603050405020304" pitchFamily="18" charset="0"/>
              </a:defRPr>
            </a:lvl1pPr>
          </a:lstStyle>
          <a:p>
            <a:pPr lvl="0"/>
            <a:r>
              <a:rPr lang="en-US" dirty="0"/>
              <a:t>Headline Treatment </a:t>
            </a:r>
            <a:br>
              <a:rPr lang="en-US" dirty="0"/>
            </a:br>
            <a:r>
              <a:rPr lang="en-US" dirty="0"/>
              <a:t>Shown Here</a:t>
            </a:r>
          </a:p>
        </p:txBody>
      </p:sp>
      <p:grpSp>
        <p:nvGrpSpPr>
          <p:cNvPr id="10" name="Group 9">
            <a:extLst>
              <a:ext uri="{FF2B5EF4-FFF2-40B4-BE49-F238E27FC236}">
                <a16:creationId xmlns:a16="http://schemas.microsoft.com/office/drawing/2014/main" id="{242EC879-5C2F-2DC3-A092-41A0D2AE2795}"/>
              </a:ext>
            </a:extLst>
          </p:cNvPr>
          <p:cNvGrpSpPr/>
          <p:nvPr userDrawn="1"/>
        </p:nvGrpSpPr>
        <p:grpSpPr>
          <a:xfrm>
            <a:off x="662609" y="593124"/>
            <a:ext cx="1704888" cy="667264"/>
            <a:chOff x="662609" y="593124"/>
            <a:chExt cx="1704888" cy="667264"/>
          </a:xfrm>
        </p:grpSpPr>
        <p:grpSp>
          <p:nvGrpSpPr>
            <p:cNvPr id="15" name="Group 14">
              <a:extLst>
                <a:ext uri="{FF2B5EF4-FFF2-40B4-BE49-F238E27FC236}">
                  <a16:creationId xmlns:a16="http://schemas.microsoft.com/office/drawing/2014/main" id="{D613C4C4-E9F0-1EE5-7BE6-A33DFE0984AE}"/>
                </a:ext>
              </a:extLst>
            </p:cNvPr>
            <p:cNvGrpSpPr/>
            <p:nvPr userDrawn="1"/>
          </p:nvGrpSpPr>
          <p:grpSpPr>
            <a:xfrm>
              <a:off x="996241" y="593124"/>
              <a:ext cx="1371256" cy="667264"/>
              <a:chOff x="1062680" y="593124"/>
              <a:chExt cx="1685550" cy="820202"/>
            </a:xfrm>
            <a:solidFill>
              <a:schemeClr val="tx1"/>
            </a:solidFill>
          </p:grpSpPr>
          <p:sp>
            <p:nvSpPr>
              <p:cNvPr id="18" name="Oval 17">
                <a:extLst>
                  <a:ext uri="{FF2B5EF4-FFF2-40B4-BE49-F238E27FC236}">
                    <a16:creationId xmlns:a16="http://schemas.microsoft.com/office/drawing/2014/main" id="{8B6B1F32-A067-566D-1D91-6A3A323207A8}"/>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2236F2-6DBD-2BCD-8E72-E9DDEEBA0C8A}"/>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Oval 15">
              <a:extLst>
                <a:ext uri="{FF2B5EF4-FFF2-40B4-BE49-F238E27FC236}">
                  <a16:creationId xmlns:a16="http://schemas.microsoft.com/office/drawing/2014/main" id="{4CB9BDF7-87D0-0803-8FD3-7744E7DB0FB2}"/>
                </a:ext>
              </a:extLst>
            </p:cNvPr>
            <p:cNvSpPr/>
            <p:nvPr userDrawn="1"/>
          </p:nvSpPr>
          <p:spPr>
            <a:xfrm>
              <a:off x="662609" y="593124"/>
              <a:ext cx="667264" cy="667264"/>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0" name="TextBox 19">
            <a:extLst>
              <a:ext uri="{FF2B5EF4-FFF2-40B4-BE49-F238E27FC236}">
                <a16:creationId xmlns:a16="http://schemas.microsoft.com/office/drawing/2014/main" id="{62D33846-9DAA-C8F6-A787-5DE86E7A76FC}"/>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ORGANIZE</a:t>
            </a:r>
          </a:p>
        </p:txBody>
      </p:sp>
      <p:pic>
        <p:nvPicPr>
          <p:cNvPr id="22" name="Picture 21" descr="A white circle with black background&#10;&#10;Description automatically generated">
            <a:extLst>
              <a:ext uri="{FF2B5EF4-FFF2-40B4-BE49-F238E27FC236}">
                <a16:creationId xmlns:a16="http://schemas.microsoft.com/office/drawing/2014/main" id="{3CF7A04F-5F6E-F64A-831A-92B57F6436B2}"/>
              </a:ext>
            </a:extLst>
          </p:cNvPr>
          <p:cNvPicPr>
            <a:picLocks noChangeAspect="1"/>
          </p:cNvPicPr>
          <p:nvPr userDrawn="1"/>
        </p:nvPicPr>
        <p:blipFill>
          <a:blip r:embed="rId4"/>
          <a:stretch>
            <a:fillRect/>
          </a:stretch>
        </p:blipFill>
        <p:spPr>
          <a:xfrm>
            <a:off x="790445" y="713217"/>
            <a:ext cx="411592" cy="389869"/>
          </a:xfrm>
          <a:prstGeom prst="rect">
            <a:avLst/>
          </a:prstGeom>
        </p:spPr>
      </p:pic>
      <p:sp>
        <p:nvSpPr>
          <p:cNvPr id="23" name="Footer Placeholder 4">
            <a:extLst>
              <a:ext uri="{FF2B5EF4-FFF2-40B4-BE49-F238E27FC236}">
                <a16:creationId xmlns:a16="http://schemas.microsoft.com/office/drawing/2014/main" id="{CCEBDEE0-C512-330C-5477-1BD9753DCE47}"/>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
        <p:nvSpPr>
          <p:cNvPr id="26" name="Content Placeholder 2">
            <a:extLst>
              <a:ext uri="{FF2B5EF4-FFF2-40B4-BE49-F238E27FC236}">
                <a16:creationId xmlns:a16="http://schemas.microsoft.com/office/drawing/2014/main" id="{CFBED212-0480-2E2B-6426-AAD8C0D03FEF}"/>
              </a:ext>
            </a:extLst>
          </p:cNvPr>
          <p:cNvSpPr>
            <a:spLocks noGrp="1"/>
          </p:cNvSpPr>
          <p:nvPr>
            <p:ph idx="1"/>
          </p:nvPr>
        </p:nvSpPr>
        <p:spPr>
          <a:xfrm>
            <a:off x="689112" y="2983940"/>
            <a:ext cx="5140187" cy="2709305"/>
          </a:xfrm>
        </p:spPr>
        <p:txBody>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a:extLst>
              <a:ext uri="{FF2B5EF4-FFF2-40B4-BE49-F238E27FC236}">
                <a16:creationId xmlns:a16="http://schemas.microsoft.com/office/drawing/2014/main" id="{581CC043-EEB7-5BA2-949F-322D89CCEF21}"/>
              </a:ext>
            </a:extLst>
          </p:cNvPr>
          <p:cNvSpPr>
            <a:spLocks noGrp="1"/>
          </p:cNvSpPr>
          <p:nvPr>
            <p:ph idx="13"/>
          </p:nvPr>
        </p:nvSpPr>
        <p:spPr>
          <a:xfrm>
            <a:off x="6362702" y="2983940"/>
            <a:ext cx="5140185" cy="2709305"/>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Fifth level</a:t>
            </a:r>
          </a:p>
        </p:txBody>
      </p:sp>
    </p:spTree>
    <p:extLst>
      <p:ext uri="{BB962C8B-B14F-4D97-AF65-F5344CB8AC3E}">
        <p14:creationId xmlns:p14="http://schemas.microsoft.com/office/powerpoint/2010/main" val="2492795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Organize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sp>
        <p:nvSpPr>
          <p:cNvPr id="4" name="Title 1">
            <a:extLst>
              <a:ext uri="{FF2B5EF4-FFF2-40B4-BE49-F238E27FC236}">
                <a16:creationId xmlns:a16="http://schemas.microsoft.com/office/drawing/2014/main" id="{56B5E5D7-9ED1-13B7-F0A1-6B0A9572E556}"/>
              </a:ext>
            </a:extLst>
          </p:cNvPr>
          <p:cNvSpPr>
            <a:spLocks noGrp="1"/>
          </p:cNvSpPr>
          <p:nvPr>
            <p:ph type="title" hasCustomPrompt="1"/>
          </p:nvPr>
        </p:nvSpPr>
        <p:spPr>
          <a:xfrm>
            <a:off x="689112" y="1899683"/>
            <a:ext cx="4504973" cy="1065511"/>
          </a:xfrm>
        </p:spPr>
        <p:txBody>
          <a:bodyPr>
            <a:normAutofit/>
          </a:bodyPr>
          <a:lstStyle>
            <a:lvl1pPr>
              <a:defRPr sz="3200"/>
            </a:lvl1pPr>
          </a:lstStyle>
          <a:p>
            <a:r>
              <a:rPr lang="en-US" dirty="0"/>
              <a:t>Headline Treatment </a:t>
            </a:r>
            <a:br>
              <a:rPr lang="en-US" dirty="0"/>
            </a:br>
            <a:r>
              <a:rPr lang="en-US" dirty="0"/>
              <a:t>Shown Here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2"/>
                </a:solidFill>
              </a:defRPr>
            </a:lvl1pPr>
          </a:lstStyle>
          <a:p>
            <a:fld id="{D14BDF64-2178-E048-9C0D-CD19B131A203}" type="slidenum">
              <a:rPr lang="en-US" smtClean="0"/>
              <a:pPr/>
              <a:t>‹#›</a:t>
            </a:fld>
            <a:endParaRPr lang="en-US" dirty="0"/>
          </a:p>
        </p:txBody>
      </p:sp>
      <p:grpSp>
        <p:nvGrpSpPr>
          <p:cNvPr id="10" name="Group 9">
            <a:extLst>
              <a:ext uri="{FF2B5EF4-FFF2-40B4-BE49-F238E27FC236}">
                <a16:creationId xmlns:a16="http://schemas.microsoft.com/office/drawing/2014/main" id="{91D9C08A-F086-867D-B0B2-E0F4178238B2}"/>
              </a:ext>
            </a:extLst>
          </p:cNvPr>
          <p:cNvGrpSpPr/>
          <p:nvPr userDrawn="1"/>
        </p:nvGrpSpPr>
        <p:grpSpPr>
          <a:xfrm>
            <a:off x="662609" y="593124"/>
            <a:ext cx="1704888" cy="667264"/>
            <a:chOff x="662609" y="593124"/>
            <a:chExt cx="1704888" cy="667264"/>
          </a:xfrm>
        </p:grpSpPr>
        <p:grpSp>
          <p:nvGrpSpPr>
            <p:cNvPr id="15" name="Group 14">
              <a:extLst>
                <a:ext uri="{FF2B5EF4-FFF2-40B4-BE49-F238E27FC236}">
                  <a16:creationId xmlns:a16="http://schemas.microsoft.com/office/drawing/2014/main" id="{F02615A8-1DD9-3B20-1D46-1FD5944025B5}"/>
                </a:ext>
              </a:extLst>
            </p:cNvPr>
            <p:cNvGrpSpPr/>
            <p:nvPr userDrawn="1"/>
          </p:nvGrpSpPr>
          <p:grpSpPr>
            <a:xfrm>
              <a:off x="996241" y="593124"/>
              <a:ext cx="1371256" cy="667264"/>
              <a:chOff x="1062680" y="593124"/>
              <a:chExt cx="1685550" cy="820202"/>
            </a:xfrm>
            <a:solidFill>
              <a:schemeClr val="tx1"/>
            </a:solidFill>
          </p:grpSpPr>
          <p:sp>
            <p:nvSpPr>
              <p:cNvPr id="19" name="Oval 18">
                <a:extLst>
                  <a:ext uri="{FF2B5EF4-FFF2-40B4-BE49-F238E27FC236}">
                    <a16:creationId xmlns:a16="http://schemas.microsoft.com/office/drawing/2014/main" id="{DE07A024-05E7-083B-4509-58D150A3E734}"/>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C5FD9FA-4B91-B2B3-DE05-34E08E9C12B4}"/>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Oval 16">
              <a:extLst>
                <a:ext uri="{FF2B5EF4-FFF2-40B4-BE49-F238E27FC236}">
                  <a16:creationId xmlns:a16="http://schemas.microsoft.com/office/drawing/2014/main" id="{DE8B5E5F-0938-0586-3379-AADDC729183F}"/>
                </a:ext>
              </a:extLst>
            </p:cNvPr>
            <p:cNvSpPr/>
            <p:nvPr userDrawn="1"/>
          </p:nvSpPr>
          <p:spPr>
            <a:xfrm>
              <a:off x="662609" y="593124"/>
              <a:ext cx="667264" cy="667264"/>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1" name="TextBox 20">
            <a:extLst>
              <a:ext uri="{FF2B5EF4-FFF2-40B4-BE49-F238E27FC236}">
                <a16:creationId xmlns:a16="http://schemas.microsoft.com/office/drawing/2014/main" id="{1CD2E21E-F8D2-2534-5664-B5A8D9FCCF64}"/>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ORGANIZE</a:t>
            </a:r>
          </a:p>
        </p:txBody>
      </p:sp>
      <p:pic>
        <p:nvPicPr>
          <p:cNvPr id="22" name="Picture 21" descr="A white circle with black background&#10;&#10;Description automatically generated">
            <a:extLst>
              <a:ext uri="{FF2B5EF4-FFF2-40B4-BE49-F238E27FC236}">
                <a16:creationId xmlns:a16="http://schemas.microsoft.com/office/drawing/2014/main" id="{7FC72D28-75EE-5ECF-67FA-2F2FD4413469}"/>
              </a:ext>
            </a:extLst>
          </p:cNvPr>
          <p:cNvPicPr>
            <a:picLocks noChangeAspect="1"/>
          </p:cNvPicPr>
          <p:nvPr userDrawn="1"/>
        </p:nvPicPr>
        <p:blipFill>
          <a:blip r:embed="rId4"/>
          <a:stretch>
            <a:fillRect/>
          </a:stretch>
        </p:blipFill>
        <p:spPr>
          <a:xfrm>
            <a:off x="790445" y="713217"/>
            <a:ext cx="411592" cy="389869"/>
          </a:xfrm>
          <a:prstGeom prst="rect">
            <a:avLst/>
          </a:prstGeom>
        </p:spPr>
      </p:pic>
      <p:sp>
        <p:nvSpPr>
          <p:cNvPr id="23" name="Footer Placeholder 4">
            <a:extLst>
              <a:ext uri="{FF2B5EF4-FFF2-40B4-BE49-F238E27FC236}">
                <a16:creationId xmlns:a16="http://schemas.microsoft.com/office/drawing/2014/main" id="{BC6278EE-27A4-8435-551C-9F5F0137C7DC}"/>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
        <p:nvSpPr>
          <p:cNvPr id="25" name="Content Placeholder 2">
            <a:extLst>
              <a:ext uri="{FF2B5EF4-FFF2-40B4-BE49-F238E27FC236}">
                <a16:creationId xmlns:a16="http://schemas.microsoft.com/office/drawing/2014/main" id="{BE3BD13F-0A0D-F2AC-6624-30431692B7D2}"/>
              </a:ext>
            </a:extLst>
          </p:cNvPr>
          <p:cNvSpPr>
            <a:spLocks noGrp="1"/>
          </p:cNvSpPr>
          <p:nvPr>
            <p:ph idx="1"/>
          </p:nvPr>
        </p:nvSpPr>
        <p:spPr>
          <a:xfrm>
            <a:off x="689112" y="2983940"/>
            <a:ext cx="4504973" cy="2709305"/>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Picture Placeholder 9">
            <a:extLst>
              <a:ext uri="{FF2B5EF4-FFF2-40B4-BE49-F238E27FC236}">
                <a16:creationId xmlns:a16="http://schemas.microsoft.com/office/drawing/2014/main" id="{80146EB9-9D25-1B63-25C9-069C3C5B1837}"/>
              </a:ext>
            </a:extLst>
          </p:cNvPr>
          <p:cNvSpPr>
            <a:spLocks noGrp="1"/>
          </p:cNvSpPr>
          <p:nvPr>
            <p:ph type="pic" sz="quarter" idx="13" hasCustomPrompt="1"/>
          </p:nvPr>
        </p:nvSpPr>
        <p:spPr>
          <a:xfrm>
            <a:off x="6730315" y="0"/>
            <a:ext cx="5461685" cy="6858000"/>
          </a:xfrm>
        </p:spPr>
        <p:txBody>
          <a:bodyPr anchor="ctr">
            <a:normAutofit/>
          </a:bodyPr>
          <a:lstStyle>
            <a:lvl1pPr marL="0" indent="0" algn="ctr">
              <a:buNone/>
              <a:defRPr sz="1400"/>
            </a:lvl1pPr>
          </a:lstStyle>
          <a:p>
            <a:r>
              <a:rPr lang="en-US" dirty="0"/>
              <a:t>INSERT IMAGE HERE</a:t>
            </a:r>
          </a:p>
        </p:txBody>
      </p:sp>
    </p:spTree>
    <p:extLst>
      <p:ext uri="{BB962C8B-B14F-4D97-AF65-F5344CB8AC3E}">
        <p14:creationId xmlns:p14="http://schemas.microsoft.com/office/powerpoint/2010/main" val="4150064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t Organize 04">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EC77-1E0C-020A-39E7-1E7A4CBD2E5B}"/>
              </a:ext>
            </a:extLst>
          </p:cNvPr>
          <p:cNvSpPr>
            <a:spLocks noGrp="1"/>
          </p:cNvSpPr>
          <p:nvPr>
            <p:ph type="title" hasCustomPrompt="1"/>
          </p:nvPr>
        </p:nvSpPr>
        <p:spPr>
          <a:xfrm>
            <a:off x="689113" y="1272709"/>
            <a:ext cx="10840278" cy="1065511"/>
          </a:xfrm>
        </p:spPr>
        <p:txBody>
          <a:bodyPr/>
          <a:lstStyle>
            <a:lvl1pPr>
              <a:defRPr>
                <a:solidFill>
                  <a:schemeClr val="bg1"/>
                </a:solidFill>
              </a:defRPr>
            </a:lvl1pPr>
          </a:lstStyle>
          <a:p>
            <a:r>
              <a:rPr lang="en-US" dirty="0"/>
              <a:t>Headline Treatment Here</a:t>
            </a:r>
          </a:p>
        </p:txBody>
      </p:sp>
      <p:sp>
        <p:nvSpPr>
          <p:cNvPr id="3" name="Content Placeholder 2">
            <a:extLst>
              <a:ext uri="{FF2B5EF4-FFF2-40B4-BE49-F238E27FC236}">
                <a16:creationId xmlns:a16="http://schemas.microsoft.com/office/drawing/2014/main" id="{3221BE94-4BCC-9E3D-5743-D85A20580E01}"/>
              </a:ext>
            </a:extLst>
          </p:cNvPr>
          <p:cNvSpPr>
            <a:spLocks noGrp="1"/>
          </p:cNvSpPr>
          <p:nvPr>
            <p:ph idx="1"/>
          </p:nvPr>
        </p:nvSpPr>
        <p:spPr>
          <a:xfrm>
            <a:off x="689112" y="2356966"/>
            <a:ext cx="10840279" cy="27093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98875574-8A84-F0DF-3ED8-1B3F142974EC}"/>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14" name="Picture 13">
            <a:extLst>
              <a:ext uri="{FF2B5EF4-FFF2-40B4-BE49-F238E27FC236}">
                <a16:creationId xmlns:a16="http://schemas.microsoft.com/office/drawing/2014/main" id="{7E77F317-BE58-9E18-10E6-A3C32F365909}"/>
              </a:ext>
            </a:extLst>
          </p:cNvPr>
          <p:cNvPicPr>
            <a:picLocks noChangeAspect="1"/>
          </p:cNvPicPr>
          <p:nvPr userDrawn="1"/>
        </p:nvPicPr>
        <p:blipFill>
          <a:blip r:embed="rId2"/>
          <a:srcRect/>
          <a:stretch/>
        </p:blipFill>
        <p:spPr>
          <a:xfrm>
            <a:off x="662610" y="6195709"/>
            <a:ext cx="1371255" cy="357133"/>
          </a:xfrm>
          <a:prstGeom prst="rect">
            <a:avLst/>
          </a:prstGeom>
        </p:spPr>
      </p:pic>
      <p:grpSp>
        <p:nvGrpSpPr>
          <p:cNvPr id="5" name="Group 4">
            <a:extLst>
              <a:ext uri="{FF2B5EF4-FFF2-40B4-BE49-F238E27FC236}">
                <a16:creationId xmlns:a16="http://schemas.microsoft.com/office/drawing/2014/main" id="{01A6856E-F859-ED4C-B31F-BFAA61D80BAF}"/>
              </a:ext>
            </a:extLst>
          </p:cNvPr>
          <p:cNvGrpSpPr/>
          <p:nvPr userDrawn="1"/>
        </p:nvGrpSpPr>
        <p:grpSpPr>
          <a:xfrm>
            <a:off x="662609" y="593124"/>
            <a:ext cx="1704888" cy="667264"/>
            <a:chOff x="662609" y="593124"/>
            <a:chExt cx="1704888" cy="667264"/>
          </a:xfrm>
        </p:grpSpPr>
        <p:grpSp>
          <p:nvGrpSpPr>
            <p:cNvPr id="6" name="Group 5">
              <a:extLst>
                <a:ext uri="{FF2B5EF4-FFF2-40B4-BE49-F238E27FC236}">
                  <a16:creationId xmlns:a16="http://schemas.microsoft.com/office/drawing/2014/main" id="{3115A59A-7337-C1D9-BB1C-752CE27A47AA}"/>
                </a:ext>
              </a:extLst>
            </p:cNvPr>
            <p:cNvGrpSpPr/>
            <p:nvPr userDrawn="1"/>
          </p:nvGrpSpPr>
          <p:grpSpPr>
            <a:xfrm>
              <a:off x="996241" y="593124"/>
              <a:ext cx="1371256" cy="667264"/>
              <a:chOff x="1062680" y="593124"/>
              <a:chExt cx="1685550" cy="820202"/>
            </a:xfrm>
            <a:solidFill>
              <a:schemeClr val="tx1"/>
            </a:solidFill>
          </p:grpSpPr>
          <p:sp>
            <p:nvSpPr>
              <p:cNvPr id="17" name="Oval 16">
                <a:extLst>
                  <a:ext uri="{FF2B5EF4-FFF2-40B4-BE49-F238E27FC236}">
                    <a16:creationId xmlns:a16="http://schemas.microsoft.com/office/drawing/2014/main" id="{328D1ED7-F57A-CCBD-F6C6-57898B42FC1D}"/>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DE43753-3EC0-A50E-9BB7-F0EC36529E83}"/>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A4811243-B95D-98F9-097D-5CE3F7F02746}"/>
                </a:ext>
              </a:extLst>
            </p:cNvPr>
            <p:cNvSpPr/>
            <p:nvPr userDrawn="1"/>
          </p:nvSpPr>
          <p:spPr>
            <a:xfrm>
              <a:off x="662609" y="593124"/>
              <a:ext cx="667264" cy="6672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9" name="TextBox 18">
            <a:extLst>
              <a:ext uri="{FF2B5EF4-FFF2-40B4-BE49-F238E27FC236}">
                <a16:creationId xmlns:a16="http://schemas.microsoft.com/office/drawing/2014/main" id="{012871A7-3963-BC28-CDF4-BEF31A3E0B38}"/>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ORGANIZE</a:t>
            </a:r>
          </a:p>
        </p:txBody>
      </p:sp>
      <p:pic>
        <p:nvPicPr>
          <p:cNvPr id="20" name="Picture 19">
            <a:extLst>
              <a:ext uri="{FF2B5EF4-FFF2-40B4-BE49-F238E27FC236}">
                <a16:creationId xmlns:a16="http://schemas.microsoft.com/office/drawing/2014/main" id="{C3A55B82-690F-E83E-C521-F5C3EAB893CA}"/>
              </a:ext>
            </a:extLst>
          </p:cNvPr>
          <p:cNvPicPr>
            <a:picLocks noChangeAspect="1"/>
          </p:cNvPicPr>
          <p:nvPr userDrawn="1"/>
        </p:nvPicPr>
        <p:blipFill>
          <a:blip r:embed="rId3"/>
          <a:srcRect/>
          <a:stretch/>
        </p:blipFill>
        <p:spPr>
          <a:xfrm>
            <a:off x="790445" y="713217"/>
            <a:ext cx="411591" cy="389869"/>
          </a:xfrm>
          <a:prstGeom prst="rect">
            <a:avLst/>
          </a:prstGeom>
        </p:spPr>
      </p:pic>
      <p:sp>
        <p:nvSpPr>
          <p:cNvPr id="21" name="Footer Placeholder 4">
            <a:extLst>
              <a:ext uri="{FF2B5EF4-FFF2-40B4-BE49-F238E27FC236}">
                <a16:creationId xmlns:a16="http://schemas.microsoft.com/office/drawing/2014/main" id="{C8AAD9F4-35F7-051D-C653-F3442B2A5308}"/>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Those helping the world breathe</a:t>
            </a:r>
          </a:p>
        </p:txBody>
      </p:sp>
    </p:spTree>
    <p:extLst>
      <p:ext uri="{BB962C8B-B14F-4D97-AF65-F5344CB8AC3E}">
        <p14:creationId xmlns:p14="http://schemas.microsoft.com/office/powerpoint/2010/main" val="172155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g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16FD6D7-47BD-2014-B285-4DE3A95EEAC9}"/>
              </a:ext>
            </a:extLst>
          </p:cNvPr>
          <p:cNvSpPr>
            <a:spLocks noGrp="1"/>
          </p:cNvSpPr>
          <p:nvPr>
            <p:ph type="pic" sz="quarter" idx="13" hasCustomPrompt="1"/>
          </p:nvPr>
        </p:nvSpPr>
        <p:spPr>
          <a:xfrm>
            <a:off x="6730315" y="0"/>
            <a:ext cx="5461685" cy="6858000"/>
          </a:xfrm>
        </p:spPr>
        <p:txBody>
          <a:bodyPr anchor="ctr">
            <a:normAutofit/>
          </a:bodyPr>
          <a:lstStyle>
            <a:lvl1pPr marL="0" indent="0" algn="ctr">
              <a:buNone/>
              <a:defRPr sz="1400"/>
            </a:lvl1pPr>
          </a:lstStyle>
          <a:p>
            <a:r>
              <a:rPr lang="en-US" dirty="0"/>
              <a:t>INSERT IMAGE HERE</a:t>
            </a:r>
          </a:p>
        </p:txBody>
      </p:sp>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sp>
        <p:nvSpPr>
          <p:cNvPr id="4" name="Title 1">
            <a:extLst>
              <a:ext uri="{FF2B5EF4-FFF2-40B4-BE49-F238E27FC236}">
                <a16:creationId xmlns:a16="http://schemas.microsoft.com/office/drawing/2014/main" id="{56B5E5D7-9ED1-13B7-F0A1-6B0A9572E556}"/>
              </a:ext>
            </a:extLst>
          </p:cNvPr>
          <p:cNvSpPr>
            <a:spLocks noGrp="1"/>
          </p:cNvSpPr>
          <p:nvPr>
            <p:ph type="title" hasCustomPrompt="1"/>
          </p:nvPr>
        </p:nvSpPr>
        <p:spPr>
          <a:xfrm>
            <a:off x="689113" y="1012657"/>
            <a:ext cx="4772574" cy="1325563"/>
          </a:xfrm>
        </p:spPr>
        <p:txBody>
          <a:bodyPr>
            <a:normAutofit/>
          </a:bodyPr>
          <a:lstStyle>
            <a:lvl1pPr>
              <a:defRPr sz="3200"/>
            </a:lvl1pPr>
          </a:lstStyle>
          <a:p>
            <a:r>
              <a:rPr lang="en-US" dirty="0"/>
              <a:t>Headline Treatment </a:t>
            </a:r>
            <a:br>
              <a:rPr lang="en-US" dirty="0"/>
            </a:br>
            <a:r>
              <a:rPr lang="en-US" dirty="0"/>
              <a:t>Shown Here</a:t>
            </a:r>
          </a:p>
        </p:txBody>
      </p:sp>
      <p:sp>
        <p:nvSpPr>
          <p:cNvPr id="7" name="Content Placeholder 2">
            <a:extLst>
              <a:ext uri="{FF2B5EF4-FFF2-40B4-BE49-F238E27FC236}">
                <a16:creationId xmlns:a16="http://schemas.microsoft.com/office/drawing/2014/main" id="{75A1C66E-8F1F-CA5A-1D3E-270DD6562915}"/>
              </a:ext>
            </a:extLst>
          </p:cNvPr>
          <p:cNvSpPr>
            <a:spLocks noGrp="1"/>
          </p:cNvSpPr>
          <p:nvPr>
            <p:ph idx="1"/>
          </p:nvPr>
        </p:nvSpPr>
        <p:spPr>
          <a:xfrm>
            <a:off x="689113" y="2356966"/>
            <a:ext cx="4772574" cy="2709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sp>
        <p:nvSpPr>
          <p:cNvPr id="11" name="Footer Placeholder 4">
            <a:extLst>
              <a:ext uri="{FF2B5EF4-FFF2-40B4-BE49-F238E27FC236}">
                <a16:creationId xmlns:a16="http://schemas.microsoft.com/office/drawing/2014/main" id="{CA40C195-19BC-A3E1-D66B-FAF21349828D}"/>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Tree>
    <p:extLst>
      <p:ext uri="{BB962C8B-B14F-4D97-AF65-F5344CB8AC3E}">
        <p14:creationId xmlns:p14="http://schemas.microsoft.com/office/powerpoint/2010/main" val="21078082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Organize 05">
    <p:bg>
      <p:bgPr>
        <a:solidFill>
          <a:schemeClr val="accent5"/>
        </a:solidFill>
        <a:effectLst/>
      </p:bgPr>
    </p:bg>
    <p:spTree>
      <p:nvGrpSpPr>
        <p:cNvPr id="1" name=""/>
        <p:cNvGrpSpPr/>
        <p:nvPr/>
      </p:nvGrpSpPr>
      <p:grpSpPr>
        <a:xfrm>
          <a:off x="0" y="0"/>
          <a:ext cx="0" cy="0"/>
          <a:chOff x="0" y="0"/>
          <a:chExt cx="0" cy="0"/>
        </a:xfrm>
      </p:grpSpPr>
      <p:sp>
        <p:nvSpPr>
          <p:cNvPr id="25" name="Picture Placeholder 9">
            <a:extLst>
              <a:ext uri="{FF2B5EF4-FFF2-40B4-BE49-F238E27FC236}">
                <a16:creationId xmlns:a16="http://schemas.microsoft.com/office/drawing/2014/main" id="{5A9D5289-753D-9731-2AA6-B18B2E532DAE}"/>
              </a:ext>
            </a:extLst>
          </p:cNvPr>
          <p:cNvSpPr>
            <a:spLocks noGrp="1"/>
          </p:cNvSpPr>
          <p:nvPr>
            <p:ph type="pic" sz="quarter" idx="13" hasCustomPrompt="1"/>
          </p:nvPr>
        </p:nvSpPr>
        <p:spPr>
          <a:xfrm>
            <a:off x="6730315" y="0"/>
            <a:ext cx="5461685" cy="6858000"/>
          </a:xfrm>
        </p:spPr>
        <p:txBody>
          <a:bodyPr anchor="ctr">
            <a:normAutofit/>
          </a:bodyPr>
          <a:lstStyle>
            <a:lvl1pPr marL="0" indent="0" algn="ctr">
              <a:buNone/>
              <a:defRPr sz="1400"/>
            </a:lvl1pPr>
          </a:lstStyle>
          <a:p>
            <a:r>
              <a:rPr lang="en-US" dirty="0"/>
              <a:t>INSERT IMAGE HERE</a:t>
            </a:r>
          </a:p>
        </p:txBody>
      </p:sp>
      <p:sp>
        <p:nvSpPr>
          <p:cNvPr id="13" name="Slide Number Placeholder 5">
            <a:extLst>
              <a:ext uri="{FF2B5EF4-FFF2-40B4-BE49-F238E27FC236}">
                <a16:creationId xmlns:a16="http://schemas.microsoft.com/office/drawing/2014/main" id="{98875574-8A84-F0DF-3ED8-1B3F142974EC}"/>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14" name="Picture 13">
            <a:extLst>
              <a:ext uri="{FF2B5EF4-FFF2-40B4-BE49-F238E27FC236}">
                <a16:creationId xmlns:a16="http://schemas.microsoft.com/office/drawing/2014/main" id="{7E77F317-BE58-9E18-10E6-A3C32F365909}"/>
              </a:ext>
            </a:extLst>
          </p:cNvPr>
          <p:cNvPicPr>
            <a:picLocks noChangeAspect="1"/>
          </p:cNvPicPr>
          <p:nvPr userDrawn="1"/>
        </p:nvPicPr>
        <p:blipFill>
          <a:blip r:embed="rId2"/>
          <a:srcRect/>
          <a:stretch/>
        </p:blipFill>
        <p:spPr>
          <a:xfrm>
            <a:off x="662610" y="6195709"/>
            <a:ext cx="1371255" cy="357133"/>
          </a:xfrm>
          <a:prstGeom prst="rect">
            <a:avLst/>
          </a:prstGeom>
        </p:spPr>
      </p:pic>
      <p:sp>
        <p:nvSpPr>
          <p:cNvPr id="17" name="Title 1">
            <a:extLst>
              <a:ext uri="{FF2B5EF4-FFF2-40B4-BE49-F238E27FC236}">
                <a16:creationId xmlns:a16="http://schemas.microsoft.com/office/drawing/2014/main" id="{273EEF93-F738-5E2C-65FD-DB3E72841650}"/>
              </a:ext>
            </a:extLst>
          </p:cNvPr>
          <p:cNvSpPr>
            <a:spLocks noGrp="1"/>
          </p:cNvSpPr>
          <p:nvPr>
            <p:ph type="title" hasCustomPrompt="1"/>
          </p:nvPr>
        </p:nvSpPr>
        <p:spPr>
          <a:xfrm>
            <a:off x="689112" y="1899683"/>
            <a:ext cx="4504973" cy="1065511"/>
          </a:xfrm>
        </p:spPr>
        <p:txBody>
          <a:bodyPr>
            <a:normAutofit/>
          </a:bodyPr>
          <a:lstStyle>
            <a:lvl1pPr>
              <a:defRPr sz="3200">
                <a:solidFill>
                  <a:schemeClr val="bg1"/>
                </a:solidFill>
              </a:defRPr>
            </a:lvl1pPr>
          </a:lstStyle>
          <a:p>
            <a:r>
              <a:rPr lang="en-US" dirty="0"/>
              <a:t>Headline Treatment </a:t>
            </a:r>
            <a:br>
              <a:rPr lang="en-US" dirty="0"/>
            </a:br>
            <a:r>
              <a:rPr lang="en-US" dirty="0"/>
              <a:t>Shown Here</a:t>
            </a:r>
          </a:p>
        </p:txBody>
      </p:sp>
      <p:grpSp>
        <p:nvGrpSpPr>
          <p:cNvPr id="2" name="Group 1">
            <a:extLst>
              <a:ext uri="{FF2B5EF4-FFF2-40B4-BE49-F238E27FC236}">
                <a16:creationId xmlns:a16="http://schemas.microsoft.com/office/drawing/2014/main" id="{A9F5ACA8-5391-E80F-75ED-D1C664F1A1AC}"/>
              </a:ext>
            </a:extLst>
          </p:cNvPr>
          <p:cNvGrpSpPr/>
          <p:nvPr userDrawn="1"/>
        </p:nvGrpSpPr>
        <p:grpSpPr>
          <a:xfrm>
            <a:off x="662609" y="593124"/>
            <a:ext cx="1704888" cy="667264"/>
            <a:chOff x="662609" y="593124"/>
            <a:chExt cx="1704888" cy="667264"/>
          </a:xfrm>
        </p:grpSpPr>
        <p:grpSp>
          <p:nvGrpSpPr>
            <p:cNvPr id="3" name="Group 2">
              <a:extLst>
                <a:ext uri="{FF2B5EF4-FFF2-40B4-BE49-F238E27FC236}">
                  <a16:creationId xmlns:a16="http://schemas.microsoft.com/office/drawing/2014/main" id="{FE3AA43B-6B52-1602-0EB1-B8D379BC1F14}"/>
                </a:ext>
              </a:extLst>
            </p:cNvPr>
            <p:cNvGrpSpPr/>
            <p:nvPr userDrawn="1"/>
          </p:nvGrpSpPr>
          <p:grpSpPr>
            <a:xfrm>
              <a:off x="996241" y="593124"/>
              <a:ext cx="1371256" cy="667264"/>
              <a:chOff x="1062680" y="593124"/>
              <a:chExt cx="1685550" cy="820202"/>
            </a:xfrm>
            <a:solidFill>
              <a:schemeClr val="tx1"/>
            </a:solidFill>
          </p:grpSpPr>
          <p:sp>
            <p:nvSpPr>
              <p:cNvPr id="6" name="Oval 5">
                <a:extLst>
                  <a:ext uri="{FF2B5EF4-FFF2-40B4-BE49-F238E27FC236}">
                    <a16:creationId xmlns:a16="http://schemas.microsoft.com/office/drawing/2014/main" id="{8ECE5CC8-7164-25CC-6971-3C8ACD3B1FC6}"/>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4740AD-FD46-7D29-142F-D6CBFCB2912F}"/>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Oval 4">
              <a:extLst>
                <a:ext uri="{FF2B5EF4-FFF2-40B4-BE49-F238E27FC236}">
                  <a16:creationId xmlns:a16="http://schemas.microsoft.com/office/drawing/2014/main" id="{AE068EA3-B5F2-C6C0-D0CD-E431C6E1D254}"/>
                </a:ext>
              </a:extLst>
            </p:cNvPr>
            <p:cNvSpPr/>
            <p:nvPr userDrawn="1"/>
          </p:nvSpPr>
          <p:spPr>
            <a:xfrm>
              <a:off x="662609" y="593124"/>
              <a:ext cx="667264" cy="6672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1" name="TextBox 20">
            <a:extLst>
              <a:ext uri="{FF2B5EF4-FFF2-40B4-BE49-F238E27FC236}">
                <a16:creationId xmlns:a16="http://schemas.microsoft.com/office/drawing/2014/main" id="{D5F31E68-56DC-021D-99CC-B40ED84FC566}"/>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ORGANIZE</a:t>
            </a:r>
          </a:p>
        </p:txBody>
      </p:sp>
      <p:pic>
        <p:nvPicPr>
          <p:cNvPr id="22" name="Picture 21">
            <a:extLst>
              <a:ext uri="{FF2B5EF4-FFF2-40B4-BE49-F238E27FC236}">
                <a16:creationId xmlns:a16="http://schemas.microsoft.com/office/drawing/2014/main" id="{7998A8D1-A631-3614-9CC9-474F30AC2B50}"/>
              </a:ext>
            </a:extLst>
          </p:cNvPr>
          <p:cNvPicPr>
            <a:picLocks noChangeAspect="1"/>
          </p:cNvPicPr>
          <p:nvPr userDrawn="1"/>
        </p:nvPicPr>
        <p:blipFill>
          <a:blip r:embed="rId3"/>
          <a:srcRect/>
          <a:stretch/>
        </p:blipFill>
        <p:spPr>
          <a:xfrm>
            <a:off x="790445" y="713217"/>
            <a:ext cx="411591" cy="389869"/>
          </a:xfrm>
          <a:prstGeom prst="rect">
            <a:avLst/>
          </a:prstGeom>
        </p:spPr>
      </p:pic>
      <p:sp>
        <p:nvSpPr>
          <p:cNvPr id="23" name="Footer Placeholder 4">
            <a:extLst>
              <a:ext uri="{FF2B5EF4-FFF2-40B4-BE49-F238E27FC236}">
                <a16:creationId xmlns:a16="http://schemas.microsoft.com/office/drawing/2014/main" id="{5C707C6D-6179-F180-54BE-EDBBF409DE37}"/>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Those helping the world breathe</a:t>
            </a:r>
          </a:p>
        </p:txBody>
      </p:sp>
      <p:sp>
        <p:nvSpPr>
          <p:cNvPr id="24" name="Content Placeholder 2">
            <a:extLst>
              <a:ext uri="{FF2B5EF4-FFF2-40B4-BE49-F238E27FC236}">
                <a16:creationId xmlns:a16="http://schemas.microsoft.com/office/drawing/2014/main" id="{CF12E69B-898A-49D3-F3D7-9C930829252B}"/>
              </a:ext>
            </a:extLst>
          </p:cNvPr>
          <p:cNvSpPr>
            <a:spLocks noGrp="1"/>
          </p:cNvSpPr>
          <p:nvPr>
            <p:ph idx="1"/>
          </p:nvPr>
        </p:nvSpPr>
        <p:spPr>
          <a:xfrm>
            <a:off x="689112" y="2983940"/>
            <a:ext cx="4504973" cy="2709305"/>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5716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Organize 06">
    <p:bg>
      <p:bgPr>
        <a:solidFill>
          <a:schemeClr val="accent5"/>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98875574-8A84-F0DF-3ED8-1B3F142974EC}"/>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14" name="Picture 13">
            <a:extLst>
              <a:ext uri="{FF2B5EF4-FFF2-40B4-BE49-F238E27FC236}">
                <a16:creationId xmlns:a16="http://schemas.microsoft.com/office/drawing/2014/main" id="{7E77F317-BE58-9E18-10E6-A3C32F365909}"/>
              </a:ext>
            </a:extLst>
          </p:cNvPr>
          <p:cNvPicPr>
            <a:picLocks noChangeAspect="1"/>
          </p:cNvPicPr>
          <p:nvPr userDrawn="1"/>
        </p:nvPicPr>
        <p:blipFill>
          <a:blip r:embed="rId2"/>
          <a:srcRect/>
          <a:stretch/>
        </p:blipFill>
        <p:spPr>
          <a:xfrm>
            <a:off x="662610" y="6195709"/>
            <a:ext cx="1371255" cy="357133"/>
          </a:xfrm>
          <a:prstGeom prst="rect">
            <a:avLst/>
          </a:prstGeom>
        </p:spPr>
      </p:pic>
      <p:sp>
        <p:nvSpPr>
          <p:cNvPr id="2" name="Title 1">
            <a:extLst>
              <a:ext uri="{FF2B5EF4-FFF2-40B4-BE49-F238E27FC236}">
                <a16:creationId xmlns:a16="http://schemas.microsoft.com/office/drawing/2014/main" id="{D05D6BFB-95F7-5877-C587-DF2464DF5EBF}"/>
              </a:ext>
            </a:extLst>
          </p:cNvPr>
          <p:cNvSpPr>
            <a:spLocks noGrp="1"/>
          </p:cNvSpPr>
          <p:nvPr>
            <p:ph type="title" hasCustomPrompt="1"/>
          </p:nvPr>
        </p:nvSpPr>
        <p:spPr>
          <a:xfrm>
            <a:off x="689112" y="1899683"/>
            <a:ext cx="5140187" cy="1065511"/>
          </a:xfrm>
        </p:spPr>
        <p:txBody>
          <a:bodyPr>
            <a:normAutofit/>
          </a:bodyPr>
          <a:lstStyle>
            <a:lvl1pPr>
              <a:defRPr sz="3200">
                <a:solidFill>
                  <a:schemeClr val="bg1"/>
                </a:solidFill>
              </a:defRPr>
            </a:lvl1pPr>
          </a:lstStyle>
          <a:p>
            <a:r>
              <a:rPr lang="en-US" dirty="0"/>
              <a:t>Headline Treatment </a:t>
            </a:r>
            <a:br>
              <a:rPr lang="en-US" dirty="0"/>
            </a:br>
            <a:r>
              <a:rPr lang="en-US" dirty="0"/>
              <a:t>Shown Here</a:t>
            </a:r>
          </a:p>
        </p:txBody>
      </p:sp>
      <p:sp>
        <p:nvSpPr>
          <p:cNvPr id="6" name="Text Placeholder 20">
            <a:extLst>
              <a:ext uri="{FF2B5EF4-FFF2-40B4-BE49-F238E27FC236}">
                <a16:creationId xmlns:a16="http://schemas.microsoft.com/office/drawing/2014/main" id="{2C6E5D35-2E7E-856B-34F8-B1458610A23C}"/>
              </a:ext>
            </a:extLst>
          </p:cNvPr>
          <p:cNvSpPr>
            <a:spLocks noGrp="1"/>
          </p:cNvSpPr>
          <p:nvPr>
            <p:ph type="body" sz="quarter" idx="14" hasCustomPrompt="1"/>
          </p:nvPr>
        </p:nvSpPr>
        <p:spPr>
          <a:xfrm>
            <a:off x="6362702" y="1900238"/>
            <a:ext cx="5140185" cy="1065212"/>
          </a:xfrm>
        </p:spPr>
        <p:txBody>
          <a:bodyPr anchor="b">
            <a:normAutofit/>
          </a:bodyPr>
          <a:lstStyle>
            <a:lvl1pPr marL="0" indent="0">
              <a:buNone/>
              <a:defRPr sz="3200" b="1">
                <a:solidFill>
                  <a:schemeClr val="bg1"/>
                </a:solidFill>
                <a:latin typeface="Times New Roman" panose="02020603050405020304" pitchFamily="18" charset="0"/>
                <a:cs typeface="Times New Roman" panose="02020603050405020304" pitchFamily="18" charset="0"/>
              </a:defRPr>
            </a:lvl1pPr>
          </a:lstStyle>
          <a:p>
            <a:pPr lvl="0"/>
            <a:r>
              <a:rPr lang="en-US" dirty="0"/>
              <a:t>Headline Treatment </a:t>
            </a:r>
            <a:br>
              <a:rPr lang="en-US" dirty="0"/>
            </a:br>
            <a:r>
              <a:rPr lang="en-US" dirty="0"/>
              <a:t>Shown Here</a:t>
            </a:r>
          </a:p>
        </p:txBody>
      </p:sp>
      <p:grpSp>
        <p:nvGrpSpPr>
          <p:cNvPr id="8" name="Group 7">
            <a:extLst>
              <a:ext uri="{FF2B5EF4-FFF2-40B4-BE49-F238E27FC236}">
                <a16:creationId xmlns:a16="http://schemas.microsoft.com/office/drawing/2014/main" id="{8F87791C-D0E7-415C-4176-7EDE2C3EB800}"/>
              </a:ext>
            </a:extLst>
          </p:cNvPr>
          <p:cNvGrpSpPr/>
          <p:nvPr userDrawn="1"/>
        </p:nvGrpSpPr>
        <p:grpSpPr>
          <a:xfrm>
            <a:off x="662609" y="593124"/>
            <a:ext cx="1704888" cy="667264"/>
            <a:chOff x="662609" y="593124"/>
            <a:chExt cx="1704888" cy="667264"/>
          </a:xfrm>
        </p:grpSpPr>
        <p:grpSp>
          <p:nvGrpSpPr>
            <p:cNvPr id="17" name="Group 16">
              <a:extLst>
                <a:ext uri="{FF2B5EF4-FFF2-40B4-BE49-F238E27FC236}">
                  <a16:creationId xmlns:a16="http://schemas.microsoft.com/office/drawing/2014/main" id="{F7594E21-2726-F8FF-54ED-915F973682EC}"/>
                </a:ext>
              </a:extLst>
            </p:cNvPr>
            <p:cNvGrpSpPr/>
            <p:nvPr userDrawn="1"/>
          </p:nvGrpSpPr>
          <p:grpSpPr>
            <a:xfrm>
              <a:off x="996241" y="593124"/>
              <a:ext cx="1371256" cy="667264"/>
              <a:chOff x="1062680" y="593124"/>
              <a:chExt cx="1685550" cy="820202"/>
            </a:xfrm>
            <a:solidFill>
              <a:schemeClr val="tx1"/>
            </a:solidFill>
          </p:grpSpPr>
          <p:sp>
            <p:nvSpPr>
              <p:cNvPr id="19" name="Oval 18">
                <a:extLst>
                  <a:ext uri="{FF2B5EF4-FFF2-40B4-BE49-F238E27FC236}">
                    <a16:creationId xmlns:a16="http://schemas.microsoft.com/office/drawing/2014/main" id="{723858A0-0F29-27DC-3F68-3A40E1DF8368}"/>
                  </a:ext>
                </a:extLst>
              </p:cNvPr>
              <p:cNvSpPr/>
              <p:nvPr userDrawn="1"/>
            </p:nvSpPr>
            <p:spPr>
              <a:xfrm>
                <a:off x="1928028" y="593124"/>
                <a:ext cx="820202" cy="82020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B3A48BE-B7E5-3248-D902-B15FA2CD1725}"/>
                  </a:ext>
                </a:extLst>
              </p:cNvPr>
              <p:cNvSpPr/>
              <p:nvPr userDrawn="1"/>
            </p:nvSpPr>
            <p:spPr>
              <a:xfrm>
                <a:off x="1062680" y="593124"/>
                <a:ext cx="1275449" cy="8202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17">
              <a:extLst>
                <a:ext uri="{FF2B5EF4-FFF2-40B4-BE49-F238E27FC236}">
                  <a16:creationId xmlns:a16="http://schemas.microsoft.com/office/drawing/2014/main" id="{A823C9E4-F294-FCF9-89C1-7EBFB1CFDEC3}"/>
                </a:ext>
              </a:extLst>
            </p:cNvPr>
            <p:cNvSpPr/>
            <p:nvPr userDrawn="1"/>
          </p:nvSpPr>
          <p:spPr>
            <a:xfrm>
              <a:off x="662609" y="593124"/>
              <a:ext cx="667264" cy="6672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1" name="TextBox 20">
            <a:extLst>
              <a:ext uri="{FF2B5EF4-FFF2-40B4-BE49-F238E27FC236}">
                <a16:creationId xmlns:a16="http://schemas.microsoft.com/office/drawing/2014/main" id="{4DAC0220-78A5-A80D-5748-3F01EAA2232D}"/>
              </a:ext>
            </a:extLst>
          </p:cNvPr>
          <p:cNvSpPr txBox="1"/>
          <p:nvPr userDrawn="1"/>
        </p:nvSpPr>
        <p:spPr>
          <a:xfrm>
            <a:off x="1348237" y="803645"/>
            <a:ext cx="103762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ORGANIZE</a:t>
            </a:r>
          </a:p>
        </p:txBody>
      </p:sp>
      <p:pic>
        <p:nvPicPr>
          <p:cNvPr id="22" name="Picture 21">
            <a:extLst>
              <a:ext uri="{FF2B5EF4-FFF2-40B4-BE49-F238E27FC236}">
                <a16:creationId xmlns:a16="http://schemas.microsoft.com/office/drawing/2014/main" id="{4AFAB31B-E696-EF18-2DFE-3A31C0BA9E2D}"/>
              </a:ext>
            </a:extLst>
          </p:cNvPr>
          <p:cNvPicPr>
            <a:picLocks noChangeAspect="1"/>
          </p:cNvPicPr>
          <p:nvPr userDrawn="1"/>
        </p:nvPicPr>
        <p:blipFill>
          <a:blip r:embed="rId3"/>
          <a:srcRect/>
          <a:stretch/>
        </p:blipFill>
        <p:spPr>
          <a:xfrm>
            <a:off x="790445" y="713217"/>
            <a:ext cx="411591" cy="389869"/>
          </a:xfrm>
          <a:prstGeom prst="rect">
            <a:avLst/>
          </a:prstGeom>
        </p:spPr>
      </p:pic>
      <p:sp>
        <p:nvSpPr>
          <p:cNvPr id="23" name="Footer Placeholder 4">
            <a:extLst>
              <a:ext uri="{FF2B5EF4-FFF2-40B4-BE49-F238E27FC236}">
                <a16:creationId xmlns:a16="http://schemas.microsoft.com/office/drawing/2014/main" id="{28D9CE75-9EAE-D9F1-59F7-96676ED9228B}"/>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Those helping the world breathe</a:t>
            </a:r>
          </a:p>
        </p:txBody>
      </p:sp>
      <p:sp>
        <p:nvSpPr>
          <p:cNvPr id="24" name="Content Placeholder 2">
            <a:extLst>
              <a:ext uri="{FF2B5EF4-FFF2-40B4-BE49-F238E27FC236}">
                <a16:creationId xmlns:a16="http://schemas.microsoft.com/office/drawing/2014/main" id="{AF3EECF7-FBDF-0D4D-4CD6-EEAED708CCBA}"/>
              </a:ext>
            </a:extLst>
          </p:cNvPr>
          <p:cNvSpPr>
            <a:spLocks noGrp="1"/>
          </p:cNvSpPr>
          <p:nvPr>
            <p:ph idx="1"/>
          </p:nvPr>
        </p:nvSpPr>
        <p:spPr>
          <a:xfrm>
            <a:off x="689112" y="2983940"/>
            <a:ext cx="5140187" cy="2709305"/>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a:extLst>
              <a:ext uri="{FF2B5EF4-FFF2-40B4-BE49-F238E27FC236}">
                <a16:creationId xmlns:a16="http://schemas.microsoft.com/office/drawing/2014/main" id="{D81203FC-A171-D4CF-9FB3-2E938206A129}"/>
              </a:ext>
            </a:extLst>
          </p:cNvPr>
          <p:cNvSpPr>
            <a:spLocks noGrp="1"/>
          </p:cNvSpPr>
          <p:nvPr>
            <p:ph idx="13"/>
          </p:nvPr>
        </p:nvSpPr>
        <p:spPr>
          <a:xfrm>
            <a:off x="6362702" y="2983940"/>
            <a:ext cx="5140185" cy="2709305"/>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Fifth level</a:t>
            </a:r>
          </a:p>
        </p:txBody>
      </p:sp>
    </p:spTree>
    <p:extLst>
      <p:ext uri="{BB962C8B-B14F-4D97-AF65-F5344CB8AC3E}">
        <p14:creationId xmlns:p14="http://schemas.microsoft.com/office/powerpoint/2010/main" val="161919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mg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16FD6D7-47BD-2014-B285-4DE3A95EEAC9}"/>
              </a:ext>
            </a:extLst>
          </p:cNvPr>
          <p:cNvSpPr>
            <a:spLocks noGrp="1"/>
          </p:cNvSpPr>
          <p:nvPr>
            <p:ph type="pic" sz="quarter" idx="13" hasCustomPrompt="1"/>
          </p:nvPr>
        </p:nvSpPr>
        <p:spPr>
          <a:xfrm>
            <a:off x="6730315" y="0"/>
            <a:ext cx="5461685" cy="6858000"/>
          </a:xfrm>
        </p:spPr>
        <p:txBody>
          <a:bodyPr anchor="ctr">
            <a:normAutofit/>
          </a:bodyPr>
          <a:lstStyle>
            <a:lvl1pPr marL="0" indent="0" algn="ctr">
              <a:buNone/>
              <a:defRPr sz="1400"/>
            </a:lvl1pPr>
          </a:lstStyle>
          <a:p>
            <a:r>
              <a:rPr lang="en-US" dirty="0"/>
              <a:t>INSERT IMAGE HERE</a:t>
            </a:r>
          </a:p>
        </p:txBody>
      </p:sp>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sp>
        <p:nvSpPr>
          <p:cNvPr id="4" name="Title 1">
            <a:extLst>
              <a:ext uri="{FF2B5EF4-FFF2-40B4-BE49-F238E27FC236}">
                <a16:creationId xmlns:a16="http://schemas.microsoft.com/office/drawing/2014/main" id="{56B5E5D7-9ED1-13B7-F0A1-6B0A9572E556}"/>
              </a:ext>
            </a:extLst>
          </p:cNvPr>
          <p:cNvSpPr>
            <a:spLocks noGrp="1"/>
          </p:cNvSpPr>
          <p:nvPr>
            <p:ph type="title" hasCustomPrompt="1"/>
          </p:nvPr>
        </p:nvSpPr>
        <p:spPr>
          <a:xfrm>
            <a:off x="689113" y="1012657"/>
            <a:ext cx="4772574" cy="1325563"/>
          </a:xfrm>
        </p:spPr>
        <p:txBody>
          <a:bodyPr>
            <a:normAutofit/>
          </a:bodyPr>
          <a:lstStyle>
            <a:lvl1pPr>
              <a:defRPr sz="2000">
                <a:solidFill>
                  <a:schemeClr val="bg2"/>
                </a:solidFill>
                <a:latin typeface="Arial" panose="020B0604020202020204" pitchFamily="34" charset="0"/>
                <a:cs typeface="Arial" panose="020B0604020202020204" pitchFamily="34" charset="0"/>
              </a:defRPr>
            </a:lvl1pPr>
          </a:lstStyle>
          <a:p>
            <a:r>
              <a:rPr lang="en-US" dirty="0"/>
              <a:t>SUBHEAD HERE</a:t>
            </a:r>
          </a:p>
        </p:txBody>
      </p:sp>
      <p:sp>
        <p:nvSpPr>
          <p:cNvPr id="7" name="Content Placeholder 2">
            <a:extLst>
              <a:ext uri="{FF2B5EF4-FFF2-40B4-BE49-F238E27FC236}">
                <a16:creationId xmlns:a16="http://schemas.microsoft.com/office/drawing/2014/main" id="{75A1C66E-8F1F-CA5A-1D3E-270DD6562915}"/>
              </a:ext>
            </a:extLst>
          </p:cNvPr>
          <p:cNvSpPr>
            <a:spLocks noGrp="1"/>
          </p:cNvSpPr>
          <p:nvPr>
            <p:ph idx="1" hasCustomPrompt="1"/>
          </p:nvPr>
        </p:nvSpPr>
        <p:spPr>
          <a:xfrm>
            <a:off x="689113" y="2356966"/>
            <a:ext cx="4772574" cy="2709305"/>
          </a:xfrm>
        </p:spPr>
        <p:txBody>
          <a:bodyPr>
            <a:normAutofit/>
          </a:bodyPr>
          <a:lstStyle>
            <a:lvl1pPr marL="0" indent="0">
              <a:buNone/>
              <a:defRPr sz="5000" b="1">
                <a:solidFill>
                  <a:schemeClr val="tx2"/>
                </a:solidFill>
                <a:latin typeface="Times New Roman" panose="02020603050405020304" pitchFamily="18" charset="0"/>
                <a:cs typeface="Times New Roman" panose="02020603050405020304" pitchFamily="18" charset="0"/>
              </a:defRPr>
            </a:lvl1pPr>
          </a:lstStyle>
          <a:p>
            <a:pPr lvl="0"/>
            <a:r>
              <a:rPr lang="en-US" dirty="0"/>
              <a:t>Insert Text Here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sp>
        <p:nvSpPr>
          <p:cNvPr id="2" name="Footer Placeholder 4">
            <a:extLst>
              <a:ext uri="{FF2B5EF4-FFF2-40B4-BE49-F238E27FC236}">
                <a16:creationId xmlns:a16="http://schemas.microsoft.com/office/drawing/2014/main" id="{9EC3ED3D-C0A7-BAF6-DB25-373C8645D58A}"/>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Tree>
    <p:extLst>
      <p:ext uri="{BB962C8B-B14F-4D97-AF65-F5344CB8AC3E}">
        <p14:creationId xmlns:p14="http://schemas.microsoft.com/office/powerpoint/2010/main" val="98351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EC77-1E0C-020A-39E7-1E7A4CBD2E5B}"/>
              </a:ext>
            </a:extLst>
          </p:cNvPr>
          <p:cNvSpPr>
            <a:spLocks noGrp="1"/>
          </p:cNvSpPr>
          <p:nvPr>
            <p:ph type="title" hasCustomPrompt="1"/>
          </p:nvPr>
        </p:nvSpPr>
        <p:spPr>
          <a:xfrm>
            <a:off x="689113" y="0"/>
            <a:ext cx="10840278" cy="1325563"/>
          </a:xfrm>
        </p:spPr>
        <p:txBody>
          <a:bodyPr/>
          <a:lstStyle/>
          <a:p>
            <a:r>
              <a:rPr lang="en-US" dirty="0"/>
              <a:t>Headline Treatment Here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p>
            <a:fld id="{D14BDF64-2178-E048-9C0D-CD19B131A203}" type="slidenum">
              <a:rPr lang="en-US" smtClean="0"/>
              <a:t>‹#›</a:t>
            </a:fld>
            <a:endParaRPr lang="en-US"/>
          </a:p>
        </p:txBody>
      </p:sp>
      <p:pic>
        <p:nvPicPr>
          <p:cNvPr id="8" name="Picture 7" descr="A blue letters on a black background&#10;&#10;Description automatically generated">
            <a:extLst>
              <a:ext uri="{FF2B5EF4-FFF2-40B4-BE49-F238E27FC236}">
                <a16:creationId xmlns:a16="http://schemas.microsoft.com/office/drawing/2014/main" id="{FA9AF814-7114-ACAF-5A08-F02A5FD7E416}"/>
              </a:ext>
            </a:extLst>
          </p:cNvPr>
          <p:cNvPicPr>
            <a:picLocks noChangeAspect="1"/>
          </p:cNvPicPr>
          <p:nvPr userDrawn="1"/>
        </p:nvPicPr>
        <p:blipFill>
          <a:blip r:embed="rId3"/>
          <a:stretch>
            <a:fillRect/>
          </a:stretch>
        </p:blipFill>
        <p:spPr>
          <a:xfrm>
            <a:off x="662609" y="6195709"/>
            <a:ext cx="1371257" cy="357133"/>
          </a:xfrm>
          <a:prstGeom prst="rect">
            <a:avLst/>
          </a:prstGeom>
        </p:spPr>
      </p:pic>
      <p:sp>
        <p:nvSpPr>
          <p:cNvPr id="10" name="Footer Placeholder 4">
            <a:extLst>
              <a:ext uri="{FF2B5EF4-FFF2-40B4-BE49-F238E27FC236}">
                <a16:creationId xmlns:a16="http://schemas.microsoft.com/office/drawing/2014/main" id="{595343F1-1ADC-1245-C067-CCFB7DF3A2B0}"/>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Those helping the world breathe</a:t>
            </a:r>
          </a:p>
        </p:txBody>
      </p:sp>
    </p:spTree>
    <p:extLst>
      <p:ext uri="{BB962C8B-B14F-4D97-AF65-F5344CB8AC3E}">
        <p14:creationId xmlns:p14="http://schemas.microsoft.com/office/powerpoint/2010/main" val="351812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EC77-1E0C-020A-39E7-1E7A4CBD2E5B}"/>
              </a:ext>
            </a:extLst>
          </p:cNvPr>
          <p:cNvSpPr>
            <a:spLocks noGrp="1"/>
          </p:cNvSpPr>
          <p:nvPr>
            <p:ph type="title" hasCustomPrompt="1"/>
          </p:nvPr>
        </p:nvSpPr>
        <p:spPr>
          <a:xfrm>
            <a:off x="689113" y="1012657"/>
            <a:ext cx="10840278" cy="1325563"/>
          </a:xfrm>
        </p:spPr>
        <p:txBody>
          <a:bodyPr>
            <a:normAutofit/>
          </a:bodyPr>
          <a:lstStyle>
            <a:lvl1pPr>
              <a:defRPr sz="2000">
                <a:solidFill>
                  <a:schemeClr val="bg1"/>
                </a:solidFill>
                <a:latin typeface="Arial" panose="020B0604020202020204" pitchFamily="34" charset="0"/>
                <a:cs typeface="Arial" panose="020B0604020202020204" pitchFamily="34" charset="0"/>
              </a:defRPr>
            </a:lvl1pPr>
          </a:lstStyle>
          <a:p>
            <a:r>
              <a:rPr lang="en-US" dirty="0"/>
              <a:t>SUBHEAD HERE</a:t>
            </a:r>
          </a:p>
        </p:txBody>
      </p:sp>
      <p:sp>
        <p:nvSpPr>
          <p:cNvPr id="3" name="Content Placeholder 2">
            <a:extLst>
              <a:ext uri="{FF2B5EF4-FFF2-40B4-BE49-F238E27FC236}">
                <a16:creationId xmlns:a16="http://schemas.microsoft.com/office/drawing/2014/main" id="{3221BE94-4BCC-9E3D-5743-D85A20580E01}"/>
              </a:ext>
            </a:extLst>
          </p:cNvPr>
          <p:cNvSpPr>
            <a:spLocks noGrp="1"/>
          </p:cNvSpPr>
          <p:nvPr>
            <p:ph idx="1" hasCustomPrompt="1"/>
          </p:nvPr>
        </p:nvSpPr>
        <p:spPr>
          <a:xfrm>
            <a:off x="689112" y="2356966"/>
            <a:ext cx="10840279" cy="2709305"/>
          </a:xfrm>
        </p:spPr>
        <p:txBody>
          <a:bodyPr>
            <a:normAutofit/>
          </a:bodyPr>
          <a:lstStyle>
            <a:lvl1pPr marL="0" indent="0">
              <a:buNone/>
              <a:defRPr sz="5000" b="1">
                <a:solidFill>
                  <a:schemeClr val="bg1"/>
                </a:solidFill>
                <a:latin typeface="Times New Roman" panose="02020603050405020304" pitchFamily="18" charset="0"/>
                <a:cs typeface="Times New Roman" panose="02020603050405020304" pitchFamily="18" charset="0"/>
              </a:defRPr>
            </a:lvl1pPr>
          </a:lstStyle>
          <a:p>
            <a:pPr lvl="0"/>
            <a:r>
              <a:rPr lang="en-US" dirty="0"/>
              <a:t>Insert Text Here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8" name="Picture 7">
            <a:extLst>
              <a:ext uri="{FF2B5EF4-FFF2-40B4-BE49-F238E27FC236}">
                <a16:creationId xmlns:a16="http://schemas.microsoft.com/office/drawing/2014/main" id="{FA9AF814-7114-ACAF-5A08-F02A5FD7E416}"/>
              </a:ext>
            </a:extLst>
          </p:cNvPr>
          <p:cNvPicPr>
            <a:picLocks noChangeAspect="1"/>
          </p:cNvPicPr>
          <p:nvPr userDrawn="1"/>
        </p:nvPicPr>
        <p:blipFill>
          <a:blip r:embed="rId3"/>
          <a:srcRect/>
          <a:stretch/>
        </p:blipFill>
        <p:spPr>
          <a:xfrm>
            <a:off x="662610" y="6195709"/>
            <a:ext cx="1371255" cy="357133"/>
          </a:xfrm>
          <a:prstGeom prst="rect">
            <a:avLst/>
          </a:prstGeom>
        </p:spPr>
      </p:pic>
      <p:sp>
        <p:nvSpPr>
          <p:cNvPr id="4" name="Footer Placeholder 4">
            <a:extLst>
              <a:ext uri="{FF2B5EF4-FFF2-40B4-BE49-F238E27FC236}">
                <a16:creationId xmlns:a16="http://schemas.microsoft.com/office/drawing/2014/main" id="{A6E4FBD8-6090-6A9F-145F-CDEC6AFCD855}"/>
              </a:ext>
            </a:extLst>
          </p:cNvPr>
          <p:cNvSpPr txBox="1">
            <a:spLocks/>
          </p:cNvSpPr>
          <p:nvPr userDrawn="1"/>
        </p:nvSpPr>
        <p:spPr>
          <a:xfrm>
            <a:off x="2258421" y="6187717"/>
            <a:ext cx="4114800" cy="365125"/>
          </a:xfrm>
          <a:prstGeom prst="rect">
            <a:avLst/>
          </a:prstGeom>
        </p:spPr>
        <p:txBody>
          <a:bodyPr anchor="ctr"/>
          <a:lstStyle>
            <a:defPPr>
              <a:defRPr lang="en-US"/>
            </a:defPPr>
            <a:lvl1pPr marL="0" algn="l" defTabSz="914400" rtl="0" eaLnBrk="1" latinLnBrk="0" hangingPunct="1">
              <a:defRPr sz="1200" b="1" kern="1200">
                <a:solidFill>
                  <a:schemeClr val="bg2"/>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Those helping the world breathe</a:t>
            </a:r>
          </a:p>
        </p:txBody>
      </p:sp>
    </p:spTree>
    <p:extLst>
      <p:ext uri="{BB962C8B-B14F-4D97-AF65-F5344CB8AC3E}">
        <p14:creationId xmlns:p14="http://schemas.microsoft.com/office/powerpoint/2010/main" val="420015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1381231-6470-D37E-54AB-4F5F3B695ADA}"/>
              </a:ext>
            </a:extLst>
          </p:cNvPr>
          <p:cNvSpPr>
            <a:spLocks noGrp="1"/>
          </p:cNvSpPr>
          <p:nvPr>
            <p:ph type="ftr" sz="quarter" idx="11"/>
          </p:nvPr>
        </p:nvSpPr>
        <p:spPr>
          <a:xfrm>
            <a:off x="2258421" y="6195709"/>
            <a:ext cx="4114800" cy="365125"/>
          </a:xfrm>
          <a:prstGeom prst="rect">
            <a:avLst/>
          </a:prstGeom>
        </p:spPr>
        <p:txBody>
          <a:bodyPr/>
          <a:lstStyle>
            <a:lvl1pPr>
              <a:defRPr sz="1200">
                <a:solidFill>
                  <a:schemeClr val="bg1"/>
                </a:solidFill>
              </a:defRPr>
            </a:lvl1pPr>
          </a:lstStyle>
          <a:p>
            <a:r>
              <a:rPr lang="en-US" dirty="0"/>
              <a:t>Those helping the world breathe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8" name="Picture 7">
            <a:extLst>
              <a:ext uri="{FF2B5EF4-FFF2-40B4-BE49-F238E27FC236}">
                <a16:creationId xmlns:a16="http://schemas.microsoft.com/office/drawing/2014/main" id="{FA9AF814-7114-ACAF-5A08-F02A5FD7E416}"/>
              </a:ext>
            </a:extLst>
          </p:cNvPr>
          <p:cNvPicPr>
            <a:picLocks noChangeAspect="1"/>
          </p:cNvPicPr>
          <p:nvPr userDrawn="1"/>
        </p:nvPicPr>
        <p:blipFill>
          <a:blip r:embed="rId3"/>
          <a:srcRect/>
          <a:stretch/>
        </p:blipFill>
        <p:spPr>
          <a:xfrm>
            <a:off x="662610" y="6195709"/>
            <a:ext cx="1371255" cy="357133"/>
          </a:xfrm>
          <a:prstGeom prst="rect">
            <a:avLst/>
          </a:prstGeom>
        </p:spPr>
      </p:pic>
      <p:sp>
        <p:nvSpPr>
          <p:cNvPr id="4" name="Title 1">
            <a:extLst>
              <a:ext uri="{FF2B5EF4-FFF2-40B4-BE49-F238E27FC236}">
                <a16:creationId xmlns:a16="http://schemas.microsoft.com/office/drawing/2014/main" id="{637773A2-610D-F3FA-AE94-8ACD99F7F452}"/>
              </a:ext>
            </a:extLst>
          </p:cNvPr>
          <p:cNvSpPr>
            <a:spLocks noGrp="1"/>
          </p:cNvSpPr>
          <p:nvPr>
            <p:ph type="title" hasCustomPrompt="1"/>
          </p:nvPr>
        </p:nvSpPr>
        <p:spPr>
          <a:xfrm>
            <a:off x="689113" y="1012657"/>
            <a:ext cx="10840278" cy="1325563"/>
          </a:xfrm>
        </p:spPr>
        <p:txBody>
          <a:bodyPr/>
          <a:lstStyle>
            <a:lvl1pPr>
              <a:defRPr>
                <a:solidFill>
                  <a:schemeClr val="bg1"/>
                </a:solidFill>
              </a:defRPr>
            </a:lvl1pPr>
          </a:lstStyle>
          <a:p>
            <a:r>
              <a:rPr lang="en-US" dirty="0"/>
              <a:t>Headline Treatment Here</a:t>
            </a:r>
          </a:p>
        </p:txBody>
      </p:sp>
      <p:sp>
        <p:nvSpPr>
          <p:cNvPr id="7" name="Content Placeholder 2">
            <a:extLst>
              <a:ext uri="{FF2B5EF4-FFF2-40B4-BE49-F238E27FC236}">
                <a16:creationId xmlns:a16="http://schemas.microsoft.com/office/drawing/2014/main" id="{1F05EB1D-D776-68B7-C305-20E2BE9B330A}"/>
              </a:ext>
            </a:extLst>
          </p:cNvPr>
          <p:cNvSpPr>
            <a:spLocks noGrp="1"/>
          </p:cNvSpPr>
          <p:nvPr>
            <p:ph idx="1"/>
          </p:nvPr>
        </p:nvSpPr>
        <p:spPr>
          <a:xfrm>
            <a:off x="689112" y="2356966"/>
            <a:ext cx="10840279" cy="27093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740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Img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A3AB0CEC-B230-BB66-025C-17035CDA7F5B}"/>
              </a:ext>
            </a:extLst>
          </p:cNvPr>
          <p:cNvSpPr>
            <a:spLocks noGrp="1"/>
          </p:cNvSpPr>
          <p:nvPr>
            <p:ph type="pic" sz="quarter" idx="13" hasCustomPrompt="1"/>
          </p:nvPr>
        </p:nvSpPr>
        <p:spPr>
          <a:xfrm>
            <a:off x="6730315" y="0"/>
            <a:ext cx="5461685" cy="6858000"/>
          </a:xfrm>
        </p:spPr>
        <p:txBody>
          <a:bodyPr anchor="ctr">
            <a:normAutofit/>
          </a:bodyPr>
          <a:lstStyle>
            <a:lvl1pPr marL="0" indent="0" algn="ctr">
              <a:buNone/>
              <a:defRPr sz="1400"/>
            </a:lvl1pPr>
          </a:lstStyle>
          <a:p>
            <a:r>
              <a:rPr lang="en-US" dirty="0"/>
              <a:t>INSERT IMAGE HERE</a:t>
            </a:r>
          </a:p>
        </p:txBody>
      </p:sp>
      <p:sp>
        <p:nvSpPr>
          <p:cNvPr id="3" name="Title 1">
            <a:extLst>
              <a:ext uri="{FF2B5EF4-FFF2-40B4-BE49-F238E27FC236}">
                <a16:creationId xmlns:a16="http://schemas.microsoft.com/office/drawing/2014/main" id="{40383257-0312-6998-27E8-3C85A109121D}"/>
              </a:ext>
            </a:extLst>
          </p:cNvPr>
          <p:cNvSpPr>
            <a:spLocks noGrp="1"/>
          </p:cNvSpPr>
          <p:nvPr>
            <p:ph type="title" hasCustomPrompt="1"/>
          </p:nvPr>
        </p:nvSpPr>
        <p:spPr>
          <a:xfrm>
            <a:off x="689113" y="1012657"/>
            <a:ext cx="4772574" cy="1325563"/>
          </a:xfrm>
        </p:spPr>
        <p:txBody>
          <a:bodyPr>
            <a:normAutofit/>
          </a:bodyPr>
          <a:lstStyle>
            <a:lvl1pPr>
              <a:defRPr sz="3200">
                <a:solidFill>
                  <a:schemeClr val="bg1"/>
                </a:solidFill>
              </a:defRPr>
            </a:lvl1pPr>
          </a:lstStyle>
          <a:p>
            <a:r>
              <a:rPr lang="en-US" dirty="0"/>
              <a:t>Headline Treatment </a:t>
            </a:r>
            <a:br>
              <a:rPr lang="en-US" dirty="0"/>
            </a:br>
            <a:r>
              <a:rPr lang="en-US" dirty="0"/>
              <a:t>Shown Here</a:t>
            </a:r>
          </a:p>
        </p:txBody>
      </p:sp>
      <p:sp>
        <p:nvSpPr>
          <p:cNvPr id="9" name="Content Placeholder 2">
            <a:extLst>
              <a:ext uri="{FF2B5EF4-FFF2-40B4-BE49-F238E27FC236}">
                <a16:creationId xmlns:a16="http://schemas.microsoft.com/office/drawing/2014/main" id="{FEE45222-962E-BFE5-5899-E1888A0DA162}"/>
              </a:ext>
            </a:extLst>
          </p:cNvPr>
          <p:cNvSpPr>
            <a:spLocks noGrp="1"/>
          </p:cNvSpPr>
          <p:nvPr>
            <p:ph idx="1"/>
          </p:nvPr>
        </p:nvSpPr>
        <p:spPr>
          <a:xfrm>
            <a:off x="689113" y="2356966"/>
            <a:ext cx="4772574" cy="27093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1381231-6470-D37E-54AB-4F5F3B695ADA}"/>
              </a:ext>
            </a:extLst>
          </p:cNvPr>
          <p:cNvSpPr>
            <a:spLocks noGrp="1"/>
          </p:cNvSpPr>
          <p:nvPr>
            <p:ph type="ftr" sz="quarter" idx="11"/>
          </p:nvPr>
        </p:nvSpPr>
        <p:spPr>
          <a:xfrm>
            <a:off x="2258421" y="6195709"/>
            <a:ext cx="4114800" cy="365125"/>
          </a:xfrm>
          <a:prstGeom prst="rect">
            <a:avLst/>
          </a:prstGeom>
        </p:spPr>
        <p:txBody>
          <a:bodyPr/>
          <a:lstStyle>
            <a:lvl1pPr>
              <a:defRPr sz="1200">
                <a:solidFill>
                  <a:schemeClr val="bg1"/>
                </a:solidFill>
              </a:defRPr>
            </a:lvl1pPr>
          </a:lstStyle>
          <a:p>
            <a:r>
              <a:rPr lang="en-US" dirty="0"/>
              <a:t>Those helping the world breathe</a:t>
            </a:r>
          </a:p>
        </p:txBody>
      </p:sp>
      <p:sp>
        <p:nvSpPr>
          <p:cNvPr id="6" name="Slide Number Placeholder 5">
            <a:extLst>
              <a:ext uri="{FF2B5EF4-FFF2-40B4-BE49-F238E27FC236}">
                <a16:creationId xmlns:a16="http://schemas.microsoft.com/office/drawing/2014/main" id="{8A2DDF1D-88B2-AEA1-2E81-75A06604D40F}"/>
              </a:ext>
            </a:extLst>
          </p:cNvPr>
          <p:cNvSpPr>
            <a:spLocks noGrp="1"/>
          </p:cNvSpPr>
          <p:nvPr>
            <p:ph type="sldNum" sz="quarter" idx="12"/>
          </p:nvPr>
        </p:nvSpPr>
        <p:spPr>
          <a:xfrm>
            <a:off x="8786191" y="6195709"/>
            <a:ext cx="2743200" cy="365125"/>
          </a:xfrm>
          <a:prstGeom prst="rect">
            <a:avLst/>
          </a:prstGeom>
        </p:spPr>
        <p:txBody>
          <a:bodyPr/>
          <a:lstStyle>
            <a:lvl1pPr>
              <a:defRPr>
                <a:solidFill>
                  <a:schemeClr val="bg1"/>
                </a:solidFill>
              </a:defRPr>
            </a:lvl1pPr>
          </a:lstStyle>
          <a:p>
            <a:fld id="{D14BDF64-2178-E048-9C0D-CD19B131A203}" type="slidenum">
              <a:rPr lang="en-US" smtClean="0"/>
              <a:pPr/>
              <a:t>‹#›</a:t>
            </a:fld>
            <a:endParaRPr lang="en-US" dirty="0"/>
          </a:p>
        </p:txBody>
      </p:sp>
      <p:pic>
        <p:nvPicPr>
          <p:cNvPr id="8" name="Picture 7">
            <a:extLst>
              <a:ext uri="{FF2B5EF4-FFF2-40B4-BE49-F238E27FC236}">
                <a16:creationId xmlns:a16="http://schemas.microsoft.com/office/drawing/2014/main" id="{FA9AF814-7114-ACAF-5A08-F02A5FD7E416}"/>
              </a:ext>
            </a:extLst>
          </p:cNvPr>
          <p:cNvPicPr>
            <a:picLocks noChangeAspect="1"/>
          </p:cNvPicPr>
          <p:nvPr userDrawn="1"/>
        </p:nvPicPr>
        <p:blipFill>
          <a:blip r:embed="rId3"/>
          <a:srcRect/>
          <a:stretch/>
        </p:blipFill>
        <p:spPr>
          <a:xfrm>
            <a:off x="662610" y="6195709"/>
            <a:ext cx="1371255" cy="357133"/>
          </a:xfrm>
          <a:prstGeom prst="rect">
            <a:avLst/>
          </a:prstGeom>
        </p:spPr>
      </p:pic>
    </p:spTree>
    <p:extLst>
      <p:ext uri="{BB962C8B-B14F-4D97-AF65-F5344CB8AC3E}">
        <p14:creationId xmlns:p14="http://schemas.microsoft.com/office/powerpoint/2010/main" val="5868629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63651F-18C4-92A8-9622-95240E2A7172}"/>
              </a:ext>
            </a:extLst>
          </p:cNvPr>
          <p:cNvSpPr>
            <a:spLocks noGrp="1"/>
          </p:cNvSpPr>
          <p:nvPr>
            <p:ph type="title"/>
          </p:nvPr>
        </p:nvSpPr>
        <p:spPr>
          <a:xfrm>
            <a:off x="689113" y="365125"/>
            <a:ext cx="10840278"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6756F3E-492E-43F7-E3C7-963DD1E89A46}"/>
              </a:ext>
            </a:extLst>
          </p:cNvPr>
          <p:cNvSpPr>
            <a:spLocks noGrp="1"/>
          </p:cNvSpPr>
          <p:nvPr>
            <p:ph type="body" idx="1"/>
          </p:nvPr>
        </p:nvSpPr>
        <p:spPr>
          <a:xfrm>
            <a:off x="689112" y="1825625"/>
            <a:ext cx="1084027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77B8E934-09FD-2ADE-1724-5BCD4A35FBAC}"/>
              </a:ext>
            </a:extLst>
          </p:cNvPr>
          <p:cNvSpPr>
            <a:spLocks noGrp="1"/>
          </p:cNvSpPr>
          <p:nvPr>
            <p:ph type="ftr" sz="quarter" idx="3"/>
          </p:nvPr>
        </p:nvSpPr>
        <p:spPr>
          <a:xfrm>
            <a:off x="2258421" y="6195709"/>
            <a:ext cx="4114800" cy="365125"/>
          </a:xfrm>
          <a:prstGeom prst="rect">
            <a:avLst/>
          </a:prstGeom>
        </p:spPr>
        <p:txBody>
          <a:bodyPr anchor="ctr"/>
          <a:lstStyle>
            <a:lvl1pPr>
              <a:defRPr sz="1200" b="1">
                <a:solidFill>
                  <a:schemeClr val="bg2"/>
                </a:solidFill>
                <a:latin typeface="Times New Roman" panose="02020603050405020304" pitchFamily="18" charset="0"/>
                <a:cs typeface="Times New Roman" panose="02020603050405020304" pitchFamily="18" charset="0"/>
              </a:defRPr>
            </a:lvl1pPr>
          </a:lstStyle>
          <a:p>
            <a:r>
              <a:rPr lang="en-US" dirty="0"/>
              <a:t>Those helping the world breathe</a:t>
            </a:r>
          </a:p>
        </p:txBody>
      </p:sp>
      <p:sp>
        <p:nvSpPr>
          <p:cNvPr id="8" name="Slide Number Placeholder 5">
            <a:extLst>
              <a:ext uri="{FF2B5EF4-FFF2-40B4-BE49-F238E27FC236}">
                <a16:creationId xmlns:a16="http://schemas.microsoft.com/office/drawing/2014/main" id="{72EB4B72-BCF7-AE41-1B59-5B14DE2E9BF4}"/>
              </a:ext>
            </a:extLst>
          </p:cNvPr>
          <p:cNvSpPr>
            <a:spLocks noGrp="1"/>
          </p:cNvSpPr>
          <p:nvPr>
            <p:ph type="sldNum" sz="quarter" idx="4"/>
          </p:nvPr>
        </p:nvSpPr>
        <p:spPr>
          <a:xfrm>
            <a:off x="8786191" y="6195709"/>
            <a:ext cx="2743200" cy="365125"/>
          </a:xfrm>
          <a:prstGeom prst="rect">
            <a:avLst/>
          </a:prstGeom>
        </p:spPr>
        <p:txBody>
          <a:bodyPr anchor="ctr"/>
          <a:lstStyle>
            <a:lvl1pPr algn="r">
              <a:defRPr sz="1200" b="1">
                <a:solidFill>
                  <a:schemeClr val="bg2"/>
                </a:solidFill>
                <a:latin typeface="Times New Roman" panose="02020603050405020304" pitchFamily="18" charset="0"/>
                <a:cs typeface="Times New Roman" panose="02020603050405020304" pitchFamily="18" charset="0"/>
              </a:defRPr>
            </a:lvl1pPr>
          </a:lstStyle>
          <a:p>
            <a:fld id="{D14BDF64-2178-E048-9C0D-CD19B131A203}" type="slidenum">
              <a:rPr lang="en-US" smtClean="0"/>
              <a:pPr/>
              <a:t>‹#›</a:t>
            </a:fld>
            <a:endParaRPr lang="en-US" dirty="0"/>
          </a:p>
        </p:txBody>
      </p:sp>
    </p:spTree>
    <p:extLst>
      <p:ext uri="{BB962C8B-B14F-4D97-AF65-F5344CB8AC3E}">
        <p14:creationId xmlns:p14="http://schemas.microsoft.com/office/powerpoint/2010/main" val="2566850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7" r:id="rId5"/>
    <p:sldLayoutId id="2147483697" r:id="rId6"/>
    <p:sldLayoutId id="2147483652" r:id="rId7"/>
    <p:sldLayoutId id="2147483653" r:id="rId8"/>
    <p:sldLayoutId id="2147483655" r:id="rId9"/>
    <p:sldLayoutId id="2147483656" r:id="rId10"/>
    <p:sldLayoutId id="2147483698" r:id="rId11"/>
    <p:sldLayoutId id="2147483658" r:id="rId12"/>
    <p:sldLayoutId id="2147483669" r:id="rId13"/>
    <p:sldLayoutId id="2147483670" r:id="rId14"/>
    <p:sldLayoutId id="2147483671" r:id="rId15"/>
    <p:sldLayoutId id="2147483659"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Lst>
  <p:hf hdr="0" dt="0"/>
  <p:txStyles>
    <p:titleStyle>
      <a:lvl1pPr algn="l" defTabSz="914400" rtl="0" eaLnBrk="1" latinLnBrk="0" hangingPunct="1">
        <a:lnSpc>
          <a:spcPct val="90000"/>
        </a:lnSpc>
        <a:spcBef>
          <a:spcPct val="0"/>
        </a:spcBef>
        <a:buNone/>
        <a:defRPr sz="40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jpg"/><Relationship Id="rId7" Type="http://schemas.openxmlformats.org/officeDocument/2006/relationships/image" Target="../media/image45.png"/><Relationship Id="rId12" Type="http://schemas.openxmlformats.org/officeDocument/2006/relationships/image" Target="../media/image50.jpg"/><Relationship Id="rId17" Type="http://schemas.openxmlformats.org/officeDocument/2006/relationships/image" Target="../media/image55.png"/><Relationship Id="rId2" Type="http://schemas.openxmlformats.org/officeDocument/2006/relationships/image" Target="../media/image40.jpg"/><Relationship Id="rId16" Type="http://schemas.openxmlformats.org/officeDocument/2006/relationships/image" Target="../media/image54.jpeg"/><Relationship Id="rId20" Type="http://schemas.openxmlformats.org/officeDocument/2006/relationships/image" Target="../media/image58.png"/><Relationship Id="rId1" Type="http://schemas.openxmlformats.org/officeDocument/2006/relationships/slideLayout" Target="../slideLayouts/slideLayout18.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jpg"/><Relationship Id="rId9" Type="http://schemas.openxmlformats.org/officeDocument/2006/relationships/image" Target="../media/image47.png"/><Relationship Id="rId14" Type="http://schemas.openxmlformats.org/officeDocument/2006/relationships/image" Target="../media/image52.png"/></Relationships>
</file>

<file path=ppt/slides/_rels/slide1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jpg"/><Relationship Id="rId7"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image" Target="../media/image25.pn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jpg"/><Relationship Id="rId9" Type="http://schemas.openxmlformats.org/officeDocument/2006/relationships/image" Target="../media/image2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39.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0F11-3F90-99F4-607C-EFFB76DA43BE}"/>
              </a:ext>
            </a:extLst>
          </p:cNvPr>
          <p:cNvSpPr>
            <a:spLocks noGrp="1"/>
          </p:cNvSpPr>
          <p:nvPr>
            <p:ph type="ctrTitle"/>
          </p:nvPr>
        </p:nvSpPr>
        <p:spPr/>
        <p:txBody>
          <a:bodyPr/>
          <a:lstStyle/>
          <a:p>
            <a:r>
              <a:rPr lang="en-US" dirty="0"/>
              <a:t>AARC 2025</a:t>
            </a:r>
          </a:p>
        </p:txBody>
      </p:sp>
      <p:sp>
        <p:nvSpPr>
          <p:cNvPr id="3" name="Subtitle 2">
            <a:extLst>
              <a:ext uri="{FF2B5EF4-FFF2-40B4-BE49-F238E27FC236}">
                <a16:creationId xmlns:a16="http://schemas.microsoft.com/office/drawing/2014/main" id="{F437D0D7-3BD1-5EAF-E07C-259797A5968B}"/>
              </a:ext>
            </a:extLst>
          </p:cNvPr>
          <p:cNvSpPr>
            <a:spLocks noGrp="1"/>
          </p:cNvSpPr>
          <p:nvPr>
            <p:ph type="subTitle" idx="1"/>
          </p:nvPr>
        </p:nvSpPr>
        <p:spPr/>
        <p:txBody>
          <a:bodyPr/>
          <a:lstStyle/>
          <a:p>
            <a:r>
              <a:rPr lang="en-US" dirty="0">
                <a:solidFill>
                  <a:schemeClr val="bg1"/>
                </a:solidFill>
              </a:rPr>
              <a:t>The New Era</a:t>
            </a:r>
          </a:p>
        </p:txBody>
      </p:sp>
    </p:spTree>
    <p:extLst>
      <p:ext uri="{BB962C8B-B14F-4D97-AF65-F5344CB8AC3E}">
        <p14:creationId xmlns:p14="http://schemas.microsoft.com/office/powerpoint/2010/main" val="121594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D39679-ED2B-B213-61F9-23EE69A53387}"/>
              </a:ext>
            </a:extLst>
          </p:cNvPr>
          <p:cNvPicPr>
            <a:picLocks noChangeAspect="1"/>
          </p:cNvPicPr>
          <p:nvPr/>
        </p:nvPicPr>
        <p:blipFill>
          <a:blip r:embed="rId2"/>
          <a:srcRect l="22923" r="22923"/>
          <a:stretch/>
        </p:blipFill>
        <p:spPr>
          <a:xfrm>
            <a:off x="6619877" y="0"/>
            <a:ext cx="5572123" cy="6858000"/>
          </a:xfrm>
          <a:prstGeom prst="rect">
            <a:avLst/>
          </a:prstGeom>
        </p:spPr>
      </p:pic>
      <p:sp>
        <p:nvSpPr>
          <p:cNvPr id="3" name="Content Placeholder 2">
            <a:extLst>
              <a:ext uri="{FF2B5EF4-FFF2-40B4-BE49-F238E27FC236}">
                <a16:creationId xmlns:a16="http://schemas.microsoft.com/office/drawing/2014/main" id="{C2386502-FA46-0637-5670-630A9D19EEE6}"/>
              </a:ext>
            </a:extLst>
          </p:cNvPr>
          <p:cNvSpPr>
            <a:spLocks noGrp="1"/>
          </p:cNvSpPr>
          <p:nvPr>
            <p:ph idx="1"/>
          </p:nvPr>
        </p:nvSpPr>
        <p:spPr>
          <a:xfrm>
            <a:off x="689112" y="1743076"/>
            <a:ext cx="5283063" cy="4214812"/>
          </a:xfrm>
        </p:spPr>
        <p:txBody>
          <a:bodyPr>
            <a:normAutofit fontScale="92500"/>
          </a:bodyPr>
          <a:lstStyle/>
          <a:p>
            <a:pPr marL="0" indent="0">
              <a:lnSpc>
                <a:spcPct val="100000"/>
              </a:lnSpc>
              <a:spcAft>
                <a:spcPts val="1000"/>
              </a:spcAft>
              <a:buClr>
                <a:schemeClr val="tx1"/>
              </a:buClr>
              <a:buNone/>
            </a:pPr>
            <a:r>
              <a:rPr lang="en-US" sz="4300" b="1" dirty="0">
                <a:solidFill>
                  <a:schemeClr val="tx2"/>
                </a:solidFill>
                <a:latin typeface="Times New Roman" panose="02020603050405020304" pitchFamily="18" charset="0"/>
                <a:cs typeface="Times New Roman" panose="02020603050405020304" pitchFamily="18" charset="0"/>
              </a:rPr>
              <a:t>Headline</a:t>
            </a:r>
            <a:endParaRPr lang="en-US" sz="4300" dirty="0">
              <a:solidFill>
                <a:schemeClr val="tx2"/>
              </a:solidFill>
              <a:latin typeface="Times New Roman" panose="02020603050405020304" pitchFamily="18" charset="0"/>
              <a:cs typeface="Times New Roman" panose="02020603050405020304" pitchFamily="18" charset="0"/>
            </a:endParaRPr>
          </a:p>
          <a:p>
            <a:pPr>
              <a:lnSpc>
                <a:spcPct val="110000"/>
              </a:lnSpc>
              <a:spcAft>
                <a:spcPts val="1000"/>
              </a:spcAft>
              <a:buClr>
                <a:schemeClr val="tx1"/>
              </a:buClr>
            </a:pPr>
            <a:r>
              <a:rPr lang="en-US" sz="1600" dirty="0">
                <a:latin typeface="Arial"/>
                <a:cs typeface="Arial"/>
              </a:rPr>
              <a:t>AARC celebrated its </a:t>
            </a:r>
            <a:r>
              <a:rPr lang="en-US" sz="1600" b="1" dirty="0">
                <a:latin typeface="Arial"/>
                <a:cs typeface="Arial"/>
              </a:rPr>
              <a:t>75th Anniversary </a:t>
            </a:r>
            <a:r>
              <a:rPr lang="en-US" sz="1600" dirty="0">
                <a:latin typeface="Arial"/>
                <a:cs typeface="Arial"/>
              </a:rPr>
              <a:t>with special events throughout the year, including an anniversary museum at Congress.</a:t>
            </a:r>
          </a:p>
          <a:p>
            <a:pPr>
              <a:lnSpc>
                <a:spcPct val="110000"/>
              </a:lnSpc>
              <a:spcAft>
                <a:spcPts val="1000"/>
              </a:spcAft>
              <a:buClr>
                <a:schemeClr val="tx1"/>
              </a:buClr>
            </a:pPr>
            <a:r>
              <a:rPr lang="en-US" sz="1600" dirty="0">
                <a:latin typeface="Arial"/>
                <a:cs typeface="Arial"/>
              </a:rPr>
              <a:t>The</a:t>
            </a:r>
            <a:r>
              <a:rPr lang="en-US" sz="1600" u="none" strike="noStrike" dirty="0">
                <a:effectLst/>
                <a:latin typeface="Arial"/>
                <a:cs typeface="Arial"/>
              </a:rPr>
              <a:t> </a:t>
            </a:r>
            <a:r>
              <a:rPr lang="en-US" sz="1600" b="1" u="none" strike="noStrike" dirty="0">
                <a:effectLst/>
                <a:latin typeface="Arial"/>
                <a:cs typeface="Arial"/>
              </a:rPr>
              <a:t>Respiratory Care Collaborative / More RTs campaign </a:t>
            </a:r>
            <a:r>
              <a:rPr lang="en-US" sz="1600" u="none" strike="noStrike" dirty="0">
                <a:effectLst/>
                <a:latin typeface="Arial"/>
                <a:cs typeface="Arial"/>
              </a:rPr>
              <a:t>kicked off</a:t>
            </a:r>
            <a:r>
              <a:rPr lang="en-US" sz="1600" dirty="0">
                <a:latin typeface="Arial"/>
                <a:cs typeface="Arial"/>
              </a:rPr>
              <a:t> -</a:t>
            </a:r>
            <a:r>
              <a:rPr lang="en-US" sz="1600" u="none" strike="noStrike" dirty="0">
                <a:effectLst/>
                <a:latin typeface="Arial"/>
                <a:cs typeface="Arial"/>
              </a:rPr>
              <a:t> a partnership between the AARC, NBRC, and </a:t>
            </a:r>
            <a:r>
              <a:rPr lang="en-US" sz="1600" u="none" strike="noStrike" dirty="0" err="1">
                <a:effectLst/>
                <a:latin typeface="Arial"/>
                <a:cs typeface="Arial"/>
              </a:rPr>
              <a:t>CoARC</a:t>
            </a:r>
            <a:r>
              <a:rPr lang="en-US" sz="1600" dirty="0">
                <a:latin typeface="Arial"/>
                <a:cs typeface="Arial"/>
              </a:rPr>
              <a:t> </a:t>
            </a:r>
            <a:r>
              <a:rPr lang="en-US" sz="1600" u="none" strike="noStrike" dirty="0">
                <a:effectLst/>
                <a:latin typeface="Arial"/>
                <a:cs typeface="Arial"/>
              </a:rPr>
              <a:t>to engage health care leadership, garner greater recognition </a:t>
            </a:r>
            <a:r>
              <a:rPr lang="en-US" sz="1600" dirty="0">
                <a:latin typeface="Arial"/>
                <a:cs typeface="Arial"/>
              </a:rPr>
              <a:t>and recruit to</a:t>
            </a:r>
            <a:r>
              <a:rPr lang="en-US" sz="1600" u="none" strike="noStrike" dirty="0">
                <a:effectLst/>
                <a:latin typeface="Arial"/>
                <a:cs typeface="Arial"/>
              </a:rPr>
              <a:t> the RT profession </a:t>
            </a:r>
          </a:p>
          <a:p>
            <a:pPr>
              <a:lnSpc>
                <a:spcPct val="110000"/>
              </a:lnSpc>
              <a:spcAft>
                <a:spcPts val="1000"/>
              </a:spcAft>
              <a:buClr>
                <a:schemeClr val="tx1"/>
              </a:buClr>
            </a:pPr>
            <a:r>
              <a:rPr lang="en-US" sz="1600" dirty="0">
                <a:latin typeface="Arial"/>
                <a:cs typeface="Arial"/>
              </a:rPr>
              <a:t>AARC published </a:t>
            </a:r>
            <a:r>
              <a:rPr lang="en-US" sz="1600" b="1" dirty="0">
                <a:latin typeface="Arial"/>
                <a:cs typeface="Arial"/>
              </a:rPr>
              <a:t>12 podcasts, 14 videos and multiple webinars in a series  </a:t>
            </a:r>
            <a:r>
              <a:rPr lang="en-US" sz="1600" dirty="0">
                <a:latin typeface="Arial"/>
                <a:cs typeface="Arial"/>
              </a:rPr>
              <a:t>to share knowledge resources, advocacy and trending topics relevant to RTs</a:t>
            </a:r>
          </a:p>
        </p:txBody>
      </p:sp>
      <p:sp>
        <p:nvSpPr>
          <p:cNvPr id="4" name="Slide Number Placeholder 3">
            <a:extLst>
              <a:ext uri="{FF2B5EF4-FFF2-40B4-BE49-F238E27FC236}">
                <a16:creationId xmlns:a16="http://schemas.microsoft.com/office/drawing/2014/main" id="{E3A0346D-BA62-1D77-E69C-3740EA3264C6}"/>
              </a:ext>
            </a:extLst>
          </p:cNvPr>
          <p:cNvSpPr>
            <a:spLocks noGrp="1"/>
          </p:cNvSpPr>
          <p:nvPr>
            <p:ph type="sldNum" sz="quarter" idx="12"/>
          </p:nvPr>
        </p:nvSpPr>
        <p:spPr/>
        <p:txBody>
          <a:bodyPr/>
          <a:lstStyle/>
          <a:p>
            <a:fld id="{D14BDF64-2178-E048-9C0D-CD19B131A203}" type="slidenum">
              <a:rPr lang="en-US" smtClean="0"/>
              <a:pPr/>
              <a:t>10</a:t>
            </a:fld>
            <a:endParaRPr lang="en-US" dirty="0"/>
          </a:p>
        </p:txBody>
      </p:sp>
    </p:spTree>
    <p:extLst>
      <p:ext uri="{BB962C8B-B14F-4D97-AF65-F5344CB8AC3E}">
        <p14:creationId xmlns:p14="http://schemas.microsoft.com/office/powerpoint/2010/main" val="262728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262714-477C-FF7F-8B00-F2B3B35858C1}"/>
              </a:ext>
            </a:extLst>
          </p:cNvPr>
          <p:cNvSpPr>
            <a:spLocks noGrp="1"/>
          </p:cNvSpPr>
          <p:nvPr>
            <p:ph type="sldNum" sz="quarter" idx="12"/>
          </p:nvPr>
        </p:nvSpPr>
        <p:spPr/>
        <p:txBody>
          <a:bodyPr/>
          <a:lstStyle/>
          <a:p>
            <a:fld id="{D14BDF64-2178-E048-9C0D-CD19B131A203}" type="slidenum">
              <a:rPr lang="en-US" smtClean="0"/>
              <a:pPr/>
              <a:t>11</a:t>
            </a:fld>
            <a:endParaRPr lang="en-US" dirty="0"/>
          </a:p>
        </p:txBody>
      </p:sp>
      <p:sp>
        <p:nvSpPr>
          <p:cNvPr id="7" name="Content Placeholder 4">
            <a:extLst>
              <a:ext uri="{FF2B5EF4-FFF2-40B4-BE49-F238E27FC236}">
                <a16:creationId xmlns:a16="http://schemas.microsoft.com/office/drawing/2014/main" id="{27239595-38B6-61DD-56B4-75F85AE379B8}"/>
              </a:ext>
            </a:extLst>
          </p:cNvPr>
          <p:cNvSpPr>
            <a:spLocks noGrp="1"/>
          </p:cNvSpPr>
          <p:nvPr>
            <p:ph idx="4294967295"/>
          </p:nvPr>
        </p:nvSpPr>
        <p:spPr>
          <a:xfrm>
            <a:off x="689112" y="1642507"/>
            <a:ext cx="6011726" cy="3793562"/>
          </a:xfrm>
        </p:spPr>
        <p:txBody>
          <a:bodyPr>
            <a:noAutofit/>
          </a:bodyPr>
          <a:lstStyle/>
          <a:p>
            <a:pPr marL="0" indent="0">
              <a:lnSpc>
                <a:spcPct val="100000"/>
              </a:lnSpc>
              <a:spcAft>
                <a:spcPts val="500"/>
              </a:spcAft>
              <a:buClr>
                <a:schemeClr val="tx1"/>
              </a:buClr>
              <a:buNone/>
            </a:pPr>
            <a:r>
              <a:rPr lang="en-US" sz="4000" b="1" dirty="0">
                <a:solidFill>
                  <a:schemeClr val="tx2"/>
                </a:solidFill>
                <a:latin typeface="Times New Roman" panose="02020603050405020304" pitchFamily="18" charset="0"/>
                <a:cs typeface="Times New Roman" panose="02020603050405020304" pitchFamily="18" charset="0"/>
              </a:rPr>
              <a:t>Awarded</a:t>
            </a:r>
          </a:p>
          <a:p>
            <a:pPr>
              <a:lnSpc>
                <a:spcPct val="100000"/>
              </a:lnSpc>
              <a:spcAft>
                <a:spcPts val="500"/>
              </a:spcAft>
              <a:buClr>
                <a:schemeClr val="tx1"/>
              </a:buClr>
            </a:pPr>
            <a:r>
              <a:rPr lang="en-US" sz="1800" dirty="0">
                <a:latin typeface="Arial"/>
                <a:cs typeface="Arial"/>
              </a:rPr>
              <a:t>Inducted 20 AARC Members as </a:t>
            </a:r>
            <a:r>
              <a:rPr lang="en-US" sz="1800" b="1" dirty="0">
                <a:latin typeface="Arial"/>
                <a:cs typeface="Arial"/>
              </a:rPr>
              <a:t>Fellows of the AARC </a:t>
            </a:r>
          </a:p>
          <a:p>
            <a:pPr>
              <a:lnSpc>
                <a:spcPct val="100000"/>
              </a:lnSpc>
              <a:spcAft>
                <a:spcPts val="500"/>
              </a:spcAft>
              <a:buClr>
                <a:schemeClr val="tx1"/>
              </a:buClr>
            </a:pPr>
            <a:r>
              <a:rPr lang="en-US" sz="1800" dirty="0">
                <a:latin typeface="Arial"/>
                <a:cs typeface="Arial"/>
              </a:rPr>
              <a:t>Six industry leaders received </a:t>
            </a:r>
            <a:r>
              <a:rPr lang="en-US" sz="1800" b="1" dirty="0">
                <a:latin typeface="Arial"/>
                <a:cs typeface="Arial"/>
              </a:rPr>
              <a:t>AARC Zenith Award </a:t>
            </a:r>
          </a:p>
          <a:p>
            <a:pPr>
              <a:lnSpc>
                <a:spcPct val="100000"/>
              </a:lnSpc>
              <a:spcAft>
                <a:spcPts val="500"/>
              </a:spcAft>
              <a:buClr>
                <a:schemeClr val="tx1"/>
              </a:buClr>
            </a:pPr>
            <a:r>
              <a:rPr lang="en-US" sz="1800" dirty="0">
                <a:latin typeface="Arial"/>
                <a:cs typeface="Arial"/>
              </a:rPr>
              <a:t>Douglas S. Gardenhire named 2022 </a:t>
            </a:r>
            <a:r>
              <a:rPr lang="en-US" sz="1800" b="1" dirty="0">
                <a:latin typeface="Arial"/>
                <a:cs typeface="Arial"/>
              </a:rPr>
              <a:t>Jimmy A. Young Medalist </a:t>
            </a:r>
          </a:p>
          <a:p>
            <a:pPr>
              <a:lnSpc>
                <a:spcPct val="100000"/>
              </a:lnSpc>
              <a:spcAft>
                <a:spcPts val="500"/>
              </a:spcAft>
              <a:buClr>
                <a:schemeClr val="tx1"/>
              </a:buClr>
            </a:pPr>
            <a:r>
              <a:rPr lang="en-US" sz="1800" dirty="0">
                <a:latin typeface="Arial"/>
                <a:cs typeface="Arial"/>
              </a:rPr>
              <a:t>8 AARC Members Named </a:t>
            </a:r>
            <a:r>
              <a:rPr lang="en-US" sz="1800" b="1" dirty="0">
                <a:latin typeface="Arial"/>
                <a:cs typeface="Arial"/>
              </a:rPr>
              <a:t>2022 Specialty Practitioner</a:t>
            </a:r>
            <a:r>
              <a:rPr lang="en-US" sz="1800" dirty="0">
                <a:latin typeface="Arial"/>
                <a:cs typeface="Arial"/>
              </a:rPr>
              <a:t> of the Year </a:t>
            </a:r>
          </a:p>
          <a:p>
            <a:pPr>
              <a:lnSpc>
                <a:spcPct val="100000"/>
              </a:lnSpc>
              <a:spcAft>
                <a:spcPts val="500"/>
              </a:spcAft>
              <a:buClr>
                <a:schemeClr val="tx1"/>
              </a:buClr>
            </a:pPr>
            <a:r>
              <a:rPr lang="en-US" sz="1800" dirty="0">
                <a:latin typeface="Arial"/>
                <a:cs typeface="Arial"/>
              </a:rPr>
              <a:t>20 AARC members named </a:t>
            </a:r>
            <a:r>
              <a:rPr lang="en-US" sz="1800" b="1" dirty="0">
                <a:latin typeface="Arial"/>
                <a:cs typeface="Arial"/>
              </a:rPr>
              <a:t>Recognized Clinical Preceptors</a:t>
            </a:r>
          </a:p>
        </p:txBody>
      </p:sp>
      <p:pic>
        <p:nvPicPr>
          <p:cNvPr id="8" name="Picture 7" descr="Graphical user interface&#10;&#10;Description automatically generated">
            <a:extLst>
              <a:ext uri="{FF2B5EF4-FFF2-40B4-BE49-F238E27FC236}">
                <a16:creationId xmlns:a16="http://schemas.microsoft.com/office/drawing/2014/main" id="{BE028E74-43B7-4658-4BB5-783DF000F0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454"/>
          <a:stretch/>
        </p:blipFill>
        <p:spPr>
          <a:xfrm>
            <a:off x="6949671" y="3438922"/>
            <a:ext cx="4403849" cy="2361803"/>
          </a:xfrm>
          <a:prstGeom prst="rect">
            <a:avLst/>
          </a:prstGeom>
          <a:effectLst>
            <a:outerShdw blurRad="50800" dist="38100" dir="2700000" algn="tl" rotWithShape="0">
              <a:prstClr val="black">
                <a:alpha val="40000"/>
              </a:prstClr>
            </a:outerShdw>
          </a:effectLst>
        </p:spPr>
      </p:pic>
      <p:pic>
        <p:nvPicPr>
          <p:cNvPr id="9" name="Picture 8" descr="A group of people smiling&#10;&#10;Description automatically generated with medium confidence">
            <a:extLst>
              <a:ext uri="{FF2B5EF4-FFF2-40B4-BE49-F238E27FC236}">
                <a16:creationId xmlns:a16="http://schemas.microsoft.com/office/drawing/2014/main" id="{D5E5EA71-6074-7344-1E76-637F1EC6D4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9631" y="766029"/>
            <a:ext cx="4404657" cy="24723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50812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1001-CD1E-BD6D-3965-5FAEC4BF3C09}"/>
              </a:ext>
            </a:extLst>
          </p:cNvPr>
          <p:cNvSpPr>
            <a:spLocks noGrp="1"/>
          </p:cNvSpPr>
          <p:nvPr>
            <p:ph type="title"/>
          </p:nvPr>
        </p:nvSpPr>
        <p:spPr/>
        <p:txBody>
          <a:bodyPr/>
          <a:lstStyle/>
          <a:p>
            <a:r>
              <a:rPr lang="en-US" dirty="0"/>
              <a:t>Our Priorities</a:t>
            </a:r>
          </a:p>
        </p:txBody>
      </p:sp>
      <p:sp>
        <p:nvSpPr>
          <p:cNvPr id="3" name="Content Placeholder 2">
            <a:extLst>
              <a:ext uri="{FF2B5EF4-FFF2-40B4-BE49-F238E27FC236}">
                <a16:creationId xmlns:a16="http://schemas.microsoft.com/office/drawing/2014/main" id="{A66C38A9-2E48-3946-7EF4-BD0E05B01F08}"/>
              </a:ext>
            </a:extLst>
          </p:cNvPr>
          <p:cNvSpPr>
            <a:spLocks noGrp="1"/>
          </p:cNvSpPr>
          <p:nvPr>
            <p:ph idx="1"/>
          </p:nvPr>
        </p:nvSpPr>
        <p:spPr>
          <a:xfrm>
            <a:off x="689112" y="2356966"/>
            <a:ext cx="10840279" cy="1614959"/>
          </a:xfrm>
        </p:spPr>
        <p:txBody>
          <a:bodyPr/>
          <a:lstStyle/>
          <a:p>
            <a:pPr marL="0" indent="0">
              <a:lnSpc>
                <a:spcPct val="100000"/>
              </a:lnSpc>
              <a:buNone/>
            </a:pPr>
            <a:r>
              <a:rPr lang="en-US" sz="1800" b="1" dirty="0">
                <a:latin typeface="Arial"/>
                <a:cs typeface="Arial"/>
              </a:rPr>
              <a:t>PR</a:t>
            </a:r>
            <a:r>
              <a:rPr lang="en-US" sz="1800" b="1" spc="-15" dirty="0">
                <a:latin typeface="Arial"/>
                <a:cs typeface="Arial"/>
              </a:rPr>
              <a:t> </a:t>
            </a:r>
            <a:r>
              <a:rPr lang="en-US" sz="1800" b="1" dirty="0">
                <a:latin typeface="Arial"/>
                <a:cs typeface="Arial"/>
              </a:rPr>
              <a:t>Campaign:</a:t>
            </a:r>
            <a:r>
              <a:rPr lang="en-US" sz="1800" b="1" spc="-40" dirty="0">
                <a:latin typeface="Arial"/>
                <a:cs typeface="Arial"/>
              </a:rPr>
              <a:t> </a:t>
            </a:r>
            <a:r>
              <a:rPr lang="en-US" sz="1800" spc="-40" dirty="0">
                <a:latin typeface="Arial"/>
                <a:cs typeface="Arial"/>
              </a:rPr>
              <a:t>E</a:t>
            </a:r>
            <a:r>
              <a:rPr lang="en-US" sz="1800" dirty="0">
                <a:latin typeface="Arial"/>
                <a:cs typeface="Arial"/>
              </a:rPr>
              <a:t>ngaged</a:t>
            </a:r>
            <a:r>
              <a:rPr lang="en-US" sz="1800" spc="-35" dirty="0">
                <a:latin typeface="Arial"/>
                <a:cs typeface="Arial"/>
              </a:rPr>
              <a:t> </a:t>
            </a:r>
            <a:r>
              <a:rPr lang="en-US" sz="1800" dirty="0">
                <a:latin typeface="Arial"/>
                <a:cs typeface="Arial"/>
              </a:rPr>
              <a:t>with</a:t>
            </a:r>
            <a:r>
              <a:rPr lang="en-US" sz="1800" spc="-15" dirty="0">
                <a:latin typeface="Arial"/>
                <a:cs typeface="Arial"/>
              </a:rPr>
              <a:t> </a:t>
            </a:r>
            <a:r>
              <a:rPr lang="en-US" sz="1800" dirty="0">
                <a:latin typeface="Arial"/>
                <a:cs typeface="Arial"/>
              </a:rPr>
              <a:t>5W</a:t>
            </a:r>
            <a:r>
              <a:rPr lang="en-US" sz="1800" spc="-25" dirty="0">
                <a:latin typeface="Arial"/>
                <a:cs typeface="Arial"/>
              </a:rPr>
              <a:t> </a:t>
            </a:r>
            <a:r>
              <a:rPr lang="en-US" sz="1800" dirty="0">
                <a:latin typeface="Arial"/>
                <a:cs typeface="Arial"/>
              </a:rPr>
              <a:t>PR</a:t>
            </a:r>
            <a:r>
              <a:rPr lang="en-US" sz="1800" spc="-15" dirty="0">
                <a:latin typeface="Arial"/>
                <a:cs typeface="Arial"/>
              </a:rPr>
              <a:t> </a:t>
            </a:r>
            <a:r>
              <a:rPr lang="en-US" sz="1800" dirty="0">
                <a:latin typeface="Arial"/>
                <a:cs typeface="Arial"/>
              </a:rPr>
              <a:t>to</a:t>
            </a:r>
            <a:r>
              <a:rPr lang="en-US" sz="1800" spc="-30" dirty="0">
                <a:latin typeface="Arial"/>
                <a:cs typeface="Arial"/>
              </a:rPr>
              <a:t> </a:t>
            </a:r>
            <a:r>
              <a:rPr lang="en-US" sz="1800" dirty="0">
                <a:latin typeface="Arial"/>
                <a:cs typeface="Arial"/>
              </a:rPr>
              <a:t>amplify</a:t>
            </a:r>
            <a:r>
              <a:rPr lang="en-US" sz="1800" spc="-25" dirty="0">
                <a:latin typeface="Arial"/>
                <a:cs typeface="Arial"/>
              </a:rPr>
              <a:t> </a:t>
            </a:r>
            <a:r>
              <a:rPr lang="en-US" sz="1800" dirty="0">
                <a:latin typeface="Arial"/>
                <a:cs typeface="Arial"/>
              </a:rPr>
              <a:t>recognition</a:t>
            </a:r>
            <a:r>
              <a:rPr lang="en-US" sz="1800" spc="-45" dirty="0">
                <a:latin typeface="Arial"/>
                <a:cs typeface="Arial"/>
              </a:rPr>
              <a:t> </a:t>
            </a:r>
            <a:r>
              <a:rPr lang="en-US" sz="1800" dirty="0">
                <a:latin typeface="Arial"/>
                <a:cs typeface="Arial"/>
              </a:rPr>
              <a:t>for</a:t>
            </a:r>
            <a:r>
              <a:rPr lang="en-US" sz="1800" spc="-135" dirty="0">
                <a:latin typeface="Arial"/>
                <a:cs typeface="Arial"/>
              </a:rPr>
              <a:t> </a:t>
            </a:r>
            <a:r>
              <a:rPr lang="en-US" sz="1800" spc="-20" dirty="0">
                <a:latin typeface="Arial"/>
                <a:cs typeface="Arial"/>
              </a:rPr>
              <a:t>AARC </a:t>
            </a:r>
            <a:r>
              <a:rPr lang="en-US" sz="1800" dirty="0">
                <a:latin typeface="Arial"/>
                <a:cs typeface="Arial"/>
              </a:rPr>
              <a:t>and</a:t>
            </a:r>
            <a:r>
              <a:rPr lang="en-US" sz="1800" spc="-30" dirty="0">
                <a:latin typeface="Arial"/>
                <a:cs typeface="Arial"/>
              </a:rPr>
              <a:t> </a:t>
            </a:r>
            <a:r>
              <a:rPr lang="en-US" sz="1800" dirty="0">
                <a:latin typeface="Arial"/>
                <a:cs typeface="Arial"/>
              </a:rPr>
              <a:t>the</a:t>
            </a:r>
            <a:r>
              <a:rPr lang="en-US" sz="1800" spc="-35" dirty="0">
                <a:latin typeface="Arial"/>
                <a:cs typeface="Arial"/>
              </a:rPr>
              <a:t> </a:t>
            </a:r>
            <a:r>
              <a:rPr lang="en-US" sz="1800" dirty="0">
                <a:latin typeface="Arial"/>
                <a:cs typeface="Arial"/>
              </a:rPr>
              <a:t>RT’s</a:t>
            </a:r>
            <a:r>
              <a:rPr lang="en-US" sz="1800" spc="-15" dirty="0">
                <a:latin typeface="Arial"/>
                <a:cs typeface="Arial"/>
              </a:rPr>
              <a:t> </a:t>
            </a:r>
            <a:r>
              <a:rPr lang="en-US" sz="1800" dirty="0">
                <a:latin typeface="Arial"/>
                <a:cs typeface="Arial"/>
              </a:rPr>
              <a:t>role</a:t>
            </a:r>
            <a:r>
              <a:rPr lang="en-US" sz="1800" spc="-35" dirty="0">
                <a:latin typeface="Arial"/>
                <a:cs typeface="Arial"/>
              </a:rPr>
              <a:t> </a:t>
            </a:r>
            <a:r>
              <a:rPr lang="en-US" sz="1800" dirty="0">
                <a:latin typeface="Arial"/>
                <a:cs typeface="Arial"/>
              </a:rPr>
              <a:t>within</a:t>
            </a:r>
            <a:r>
              <a:rPr lang="en-US" sz="1800" spc="-15" dirty="0">
                <a:latin typeface="Arial"/>
                <a:cs typeface="Arial"/>
              </a:rPr>
              <a:t> </a:t>
            </a:r>
            <a:r>
              <a:rPr lang="en-US" sz="1800" dirty="0">
                <a:latin typeface="Arial"/>
                <a:cs typeface="Arial"/>
              </a:rPr>
              <a:t>healthcare</a:t>
            </a:r>
            <a:r>
              <a:rPr lang="en-US" sz="1800" spc="-70" dirty="0">
                <a:latin typeface="Arial"/>
                <a:cs typeface="Arial"/>
              </a:rPr>
              <a:t> </a:t>
            </a:r>
            <a:r>
              <a:rPr lang="en-US" sz="1800" dirty="0">
                <a:latin typeface="Arial"/>
                <a:cs typeface="Arial"/>
              </a:rPr>
              <a:t>among</a:t>
            </a:r>
            <a:r>
              <a:rPr lang="en-US" sz="1800" spc="-30" dirty="0">
                <a:latin typeface="Arial"/>
                <a:cs typeface="Arial"/>
              </a:rPr>
              <a:t> </a:t>
            </a:r>
            <a:r>
              <a:rPr lang="en-US" sz="1800" dirty="0">
                <a:latin typeface="Arial"/>
                <a:cs typeface="Arial"/>
              </a:rPr>
              <a:t>key</a:t>
            </a:r>
            <a:r>
              <a:rPr lang="en-US" sz="1800" spc="-40" dirty="0">
                <a:latin typeface="Arial"/>
                <a:cs typeface="Arial"/>
              </a:rPr>
              <a:t> </a:t>
            </a:r>
            <a:r>
              <a:rPr lang="en-US" sz="1800" dirty="0">
                <a:latin typeface="Arial"/>
                <a:cs typeface="Arial"/>
              </a:rPr>
              <a:t>top-tier</a:t>
            </a:r>
            <a:r>
              <a:rPr lang="en-US" sz="1800" spc="-55" dirty="0">
                <a:latin typeface="Arial"/>
                <a:cs typeface="Arial"/>
              </a:rPr>
              <a:t> </a:t>
            </a:r>
            <a:r>
              <a:rPr lang="en-US" sz="1800" dirty="0">
                <a:latin typeface="Arial"/>
                <a:cs typeface="Arial"/>
              </a:rPr>
              <a:t>media,</a:t>
            </a:r>
            <a:r>
              <a:rPr lang="en-US" sz="1800" spc="-35" dirty="0">
                <a:latin typeface="Arial"/>
                <a:cs typeface="Arial"/>
              </a:rPr>
              <a:t> </a:t>
            </a:r>
            <a:r>
              <a:rPr lang="en-US" sz="1800" dirty="0">
                <a:latin typeface="Arial"/>
                <a:cs typeface="Arial"/>
              </a:rPr>
              <a:t>reaching</a:t>
            </a:r>
            <a:r>
              <a:rPr lang="en-US" sz="1800" spc="-40" dirty="0">
                <a:latin typeface="Arial"/>
                <a:cs typeface="Arial"/>
              </a:rPr>
              <a:t> </a:t>
            </a:r>
            <a:r>
              <a:rPr lang="en-US" sz="1800" dirty="0">
                <a:latin typeface="Arial"/>
                <a:cs typeface="Arial"/>
              </a:rPr>
              <a:t>key</a:t>
            </a:r>
            <a:r>
              <a:rPr lang="en-US" sz="1800" spc="-40" dirty="0">
                <a:latin typeface="Arial"/>
                <a:cs typeface="Arial"/>
              </a:rPr>
              <a:t> </a:t>
            </a:r>
            <a:r>
              <a:rPr lang="en-US" sz="1800" dirty="0">
                <a:latin typeface="Arial"/>
                <a:cs typeface="Arial"/>
              </a:rPr>
              <a:t>stakeholders,</a:t>
            </a:r>
            <a:r>
              <a:rPr lang="en-US" sz="1800" spc="-70" dirty="0">
                <a:latin typeface="Arial"/>
                <a:cs typeface="Arial"/>
              </a:rPr>
              <a:t> </a:t>
            </a:r>
            <a:r>
              <a:rPr lang="en-US" sz="1800" spc="-10" dirty="0">
                <a:latin typeface="Arial"/>
                <a:cs typeface="Arial"/>
              </a:rPr>
              <a:t>potential </a:t>
            </a:r>
            <a:r>
              <a:rPr lang="en-US" sz="1800" dirty="0">
                <a:latin typeface="Arial"/>
                <a:cs typeface="Arial"/>
              </a:rPr>
              <a:t>students,</a:t>
            </a:r>
            <a:r>
              <a:rPr lang="en-US" sz="1800" spc="-70" dirty="0">
                <a:latin typeface="Arial"/>
                <a:cs typeface="Arial"/>
              </a:rPr>
              <a:t> </a:t>
            </a:r>
            <a:r>
              <a:rPr lang="en-US" sz="1800" dirty="0">
                <a:latin typeface="Arial"/>
                <a:cs typeface="Arial"/>
              </a:rPr>
              <a:t>patients,</a:t>
            </a:r>
            <a:r>
              <a:rPr lang="en-US" sz="1800" spc="-55" dirty="0">
                <a:latin typeface="Arial"/>
                <a:cs typeface="Arial"/>
              </a:rPr>
              <a:t> </a:t>
            </a:r>
            <a:r>
              <a:rPr lang="en-US" sz="1800" dirty="0">
                <a:latin typeface="Arial"/>
                <a:cs typeface="Arial"/>
              </a:rPr>
              <a:t>and</a:t>
            </a:r>
            <a:r>
              <a:rPr lang="en-US" sz="1800" spc="-35" dirty="0">
                <a:latin typeface="Arial"/>
                <a:cs typeface="Arial"/>
              </a:rPr>
              <a:t> </a:t>
            </a:r>
            <a:r>
              <a:rPr lang="en-US" sz="1800" spc="-10" dirty="0">
                <a:latin typeface="Arial"/>
                <a:cs typeface="Arial"/>
              </a:rPr>
              <a:t>partners.</a:t>
            </a:r>
          </a:p>
          <a:p>
            <a:pPr marL="0" indent="0">
              <a:lnSpc>
                <a:spcPct val="100000"/>
              </a:lnSpc>
              <a:buNone/>
            </a:pPr>
            <a:r>
              <a:rPr lang="en-US" sz="1800" b="1" spc="-20" dirty="0">
                <a:latin typeface="Arial"/>
                <a:cs typeface="Arial"/>
              </a:rPr>
              <a:t>&gt;50 </a:t>
            </a:r>
            <a:r>
              <a:rPr lang="en-US" sz="1800" b="1" dirty="0">
                <a:latin typeface="Arial"/>
                <a:cs typeface="Arial"/>
              </a:rPr>
              <a:t>media</a:t>
            </a:r>
            <a:r>
              <a:rPr lang="en-US" sz="1800" b="1" spc="-25" dirty="0">
                <a:latin typeface="Arial"/>
                <a:cs typeface="Arial"/>
              </a:rPr>
              <a:t> </a:t>
            </a:r>
            <a:r>
              <a:rPr lang="en-US" sz="1800" b="1" dirty="0">
                <a:latin typeface="Arial"/>
                <a:cs typeface="Arial"/>
              </a:rPr>
              <a:t>placements</a:t>
            </a:r>
            <a:r>
              <a:rPr lang="en-US" sz="1800" b="1" spc="-35" dirty="0">
                <a:latin typeface="Arial"/>
                <a:cs typeface="Arial"/>
              </a:rPr>
              <a:t> since June 2022, many in top-tier outlets</a:t>
            </a:r>
            <a:endParaRPr lang="en-US" sz="1800" dirty="0">
              <a:latin typeface="Arial"/>
              <a:cs typeface="Arial"/>
            </a:endParaRPr>
          </a:p>
        </p:txBody>
      </p:sp>
      <p:sp>
        <p:nvSpPr>
          <p:cNvPr id="4" name="Slide Number Placeholder 3">
            <a:extLst>
              <a:ext uri="{FF2B5EF4-FFF2-40B4-BE49-F238E27FC236}">
                <a16:creationId xmlns:a16="http://schemas.microsoft.com/office/drawing/2014/main" id="{9E0E0060-52DE-C01F-91D6-F67E35ECEDA1}"/>
              </a:ext>
            </a:extLst>
          </p:cNvPr>
          <p:cNvSpPr>
            <a:spLocks noGrp="1"/>
          </p:cNvSpPr>
          <p:nvPr>
            <p:ph type="sldNum" sz="quarter" idx="12"/>
          </p:nvPr>
        </p:nvSpPr>
        <p:spPr/>
        <p:txBody>
          <a:bodyPr/>
          <a:lstStyle/>
          <a:p>
            <a:fld id="{D14BDF64-2178-E048-9C0D-CD19B131A203}" type="slidenum">
              <a:rPr lang="en-US" smtClean="0"/>
              <a:t>12</a:t>
            </a:fld>
            <a:endParaRPr lang="en-US"/>
          </a:p>
        </p:txBody>
      </p:sp>
      <p:pic>
        <p:nvPicPr>
          <p:cNvPr id="5" name="object 6">
            <a:extLst>
              <a:ext uri="{FF2B5EF4-FFF2-40B4-BE49-F238E27FC236}">
                <a16:creationId xmlns:a16="http://schemas.microsoft.com/office/drawing/2014/main" id="{C0E5A9C5-A133-F51A-CF58-2C43715C5060}"/>
              </a:ext>
            </a:extLst>
          </p:cNvPr>
          <p:cNvPicPr/>
          <p:nvPr/>
        </p:nvPicPr>
        <p:blipFill>
          <a:blip r:embed="rId2" cstate="print"/>
          <a:stretch>
            <a:fillRect/>
          </a:stretch>
        </p:blipFill>
        <p:spPr>
          <a:xfrm>
            <a:off x="5183242" y="4745012"/>
            <a:ext cx="1759722" cy="379848"/>
          </a:xfrm>
          <a:prstGeom prst="rect">
            <a:avLst/>
          </a:prstGeom>
        </p:spPr>
      </p:pic>
      <p:pic>
        <p:nvPicPr>
          <p:cNvPr id="6" name="object 7">
            <a:extLst>
              <a:ext uri="{FF2B5EF4-FFF2-40B4-BE49-F238E27FC236}">
                <a16:creationId xmlns:a16="http://schemas.microsoft.com/office/drawing/2014/main" id="{452DD518-C843-FD06-754E-CE50AEF947EF}"/>
              </a:ext>
            </a:extLst>
          </p:cNvPr>
          <p:cNvPicPr/>
          <p:nvPr/>
        </p:nvPicPr>
        <p:blipFill>
          <a:blip r:embed="rId3" cstate="print"/>
          <a:stretch>
            <a:fillRect/>
          </a:stretch>
        </p:blipFill>
        <p:spPr>
          <a:xfrm>
            <a:off x="7926234" y="4123508"/>
            <a:ext cx="1474616" cy="236424"/>
          </a:xfrm>
          <a:prstGeom prst="rect">
            <a:avLst/>
          </a:prstGeom>
        </p:spPr>
      </p:pic>
      <p:pic>
        <p:nvPicPr>
          <p:cNvPr id="7" name="object 8">
            <a:extLst>
              <a:ext uri="{FF2B5EF4-FFF2-40B4-BE49-F238E27FC236}">
                <a16:creationId xmlns:a16="http://schemas.microsoft.com/office/drawing/2014/main" id="{1BDC4A9D-C564-5BA8-D23D-ADC6A529E96C}"/>
              </a:ext>
            </a:extLst>
          </p:cNvPr>
          <p:cNvPicPr/>
          <p:nvPr/>
        </p:nvPicPr>
        <p:blipFill>
          <a:blip r:embed="rId4" cstate="print"/>
          <a:stretch>
            <a:fillRect/>
          </a:stretch>
        </p:blipFill>
        <p:spPr>
          <a:xfrm>
            <a:off x="8826721" y="4613870"/>
            <a:ext cx="1073767" cy="548148"/>
          </a:xfrm>
          <a:prstGeom prst="rect">
            <a:avLst/>
          </a:prstGeom>
        </p:spPr>
      </p:pic>
      <p:grpSp>
        <p:nvGrpSpPr>
          <p:cNvPr id="8" name="object 13">
            <a:extLst>
              <a:ext uri="{FF2B5EF4-FFF2-40B4-BE49-F238E27FC236}">
                <a16:creationId xmlns:a16="http://schemas.microsoft.com/office/drawing/2014/main" id="{A8758C56-C819-9071-7774-F91E31DDAFEB}"/>
              </a:ext>
            </a:extLst>
          </p:cNvPr>
          <p:cNvGrpSpPr/>
          <p:nvPr/>
        </p:nvGrpSpPr>
        <p:grpSpPr>
          <a:xfrm>
            <a:off x="2845849" y="5440376"/>
            <a:ext cx="1107893" cy="177050"/>
            <a:chOff x="6016256" y="6218946"/>
            <a:chExt cx="1589405" cy="254000"/>
          </a:xfrm>
        </p:grpSpPr>
        <p:pic>
          <p:nvPicPr>
            <p:cNvPr id="9" name="object 14">
              <a:extLst>
                <a:ext uri="{FF2B5EF4-FFF2-40B4-BE49-F238E27FC236}">
                  <a16:creationId xmlns:a16="http://schemas.microsoft.com/office/drawing/2014/main" id="{2D24721D-6495-0256-3F10-C2CA8BC9FB95}"/>
                </a:ext>
              </a:extLst>
            </p:cNvPr>
            <p:cNvPicPr/>
            <p:nvPr/>
          </p:nvPicPr>
          <p:blipFill>
            <a:blip r:embed="rId5" cstate="print"/>
            <a:stretch>
              <a:fillRect/>
            </a:stretch>
          </p:blipFill>
          <p:spPr>
            <a:xfrm>
              <a:off x="6329716" y="6223263"/>
              <a:ext cx="140982" cy="242260"/>
            </a:xfrm>
            <a:prstGeom prst="rect">
              <a:avLst/>
            </a:prstGeom>
          </p:spPr>
        </p:pic>
        <p:pic>
          <p:nvPicPr>
            <p:cNvPr id="10" name="object 15">
              <a:extLst>
                <a:ext uri="{FF2B5EF4-FFF2-40B4-BE49-F238E27FC236}">
                  <a16:creationId xmlns:a16="http://schemas.microsoft.com/office/drawing/2014/main" id="{7AE1587A-4012-FC5B-B509-0C89AB198FA7}"/>
                </a:ext>
              </a:extLst>
            </p:cNvPr>
            <p:cNvPicPr/>
            <p:nvPr/>
          </p:nvPicPr>
          <p:blipFill>
            <a:blip r:embed="rId6" cstate="print"/>
            <a:stretch>
              <a:fillRect/>
            </a:stretch>
          </p:blipFill>
          <p:spPr>
            <a:xfrm>
              <a:off x="6514392" y="6223263"/>
              <a:ext cx="202558" cy="242790"/>
            </a:xfrm>
            <a:prstGeom prst="rect">
              <a:avLst/>
            </a:prstGeom>
          </p:spPr>
        </p:pic>
        <p:pic>
          <p:nvPicPr>
            <p:cNvPr id="11" name="object 16">
              <a:extLst>
                <a:ext uri="{FF2B5EF4-FFF2-40B4-BE49-F238E27FC236}">
                  <a16:creationId xmlns:a16="http://schemas.microsoft.com/office/drawing/2014/main" id="{C9C54590-DD56-41B9-9AC3-16FFD1A2FE22}"/>
                </a:ext>
              </a:extLst>
            </p:cNvPr>
            <p:cNvPicPr/>
            <p:nvPr/>
          </p:nvPicPr>
          <p:blipFill>
            <a:blip r:embed="rId7" cstate="print"/>
            <a:stretch>
              <a:fillRect/>
            </a:stretch>
          </p:blipFill>
          <p:spPr>
            <a:xfrm>
              <a:off x="6757935" y="6223263"/>
              <a:ext cx="409716" cy="242412"/>
            </a:xfrm>
            <a:prstGeom prst="rect">
              <a:avLst/>
            </a:prstGeom>
          </p:spPr>
        </p:pic>
        <p:sp>
          <p:nvSpPr>
            <p:cNvPr id="12" name="object 17">
              <a:extLst>
                <a:ext uri="{FF2B5EF4-FFF2-40B4-BE49-F238E27FC236}">
                  <a16:creationId xmlns:a16="http://schemas.microsoft.com/office/drawing/2014/main" id="{B6EA9532-9EAE-DFEA-46A7-E0E6BC644B44}"/>
                </a:ext>
              </a:extLst>
            </p:cNvPr>
            <p:cNvSpPr/>
            <p:nvPr/>
          </p:nvSpPr>
          <p:spPr>
            <a:xfrm>
              <a:off x="7174701" y="6218946"/>
              <a:ext cx="260985" cy="252095"/>
            </a:xfrm>
            <a:custGeom>
              <a:avLst/>
              <a:gdLst/>
              <a:ahLst/>
              <a:cxnLst/>
              <a:rect l="l" t="t" r="r" b="b"/>
              <a:pathLst>
                <a:path w="260984" h="252095">
                  <a:moveTo>
                    <a:pt x="130004" y="0"/>
                  </a:moveTo>
                  <a:lnTo>
                    <a:pt x="78223" y="9589"/>
                  </a:lnTo>
                  <a:lnTo>
                    <a:pt x="37031" y="36113"/>
                  </a:lnTo>
                  <a:lnTo>
                    <a:pt x="9823" y="76207"/>
                  </a:lnTo>
                  <a:lnTo>
                    <a:pt x="0" y="126505"/>
                  </a:lnTo>
                  <a:lnTo>
                    <a:pt x="0" y="132253"/>
                  </a:lnTo>
                  <a:lnTo>
                    <a:pt x="11062" y="179605"/>
                  </a:lnTo>
                  <a:lnTo>
                    <a:pt x="39280" y="217892"/>
                  </a:lnTo>
                  <a:lnTo>
                    <a:pt x="80457" y="243265"/>
                  </a:lnTo>
                  <a:lnTo>
                    <a:pt x="130400" y="251877"/>
                  </a:lnTo>
                  <a:lnTo>
                    <a:pt x="156395" y="249390"/>
                  </a:lnTo>
                  <a:lnTo>
                    <a:pt x="203815" y="230168"/>
                  </a:lnTo>
                  <a:lnTo>
                    <a:pt x="240348" y="194684"/>
                  </a:lnTo>
                  <a:lnTo>
                    <a:pt x="259100" y="148881"/>
                  </a:lnTo>
                  <a:lnTo>
                    <a:pt x="260668" y="123934"/>
                  </a:lnTo>
                  <a:lnTo>
                    <a:pt x="260668" y="110832"/>
                  </a:lnTo>
                  <a:lnTo>
                    <a:pt x="133694" y="110832"/>
                  </a:lnTo>
                  <a:lnTo>
                    <a:pt x="133694" y="151411"/>
                  </a:lnTo>
                  <a:lnTo>
                    <a:pt x="204396" y="151411"/>
                  </a:lnTo>
                  <a:lnTo>
                    <a:pt x="201944" y="159647"/>
                  </a:lnTo>
                  <a:lnTo>
                    <a:pt x="176745" y="192063"/>
                  </a:lnTo>
                  <a:lnTo>
                    <a:pt x="131981" y="205999"/>
                  </a:lnTo>
                  <a:lnTo>
                    <a:pt x="100991" y="199901"/>
                  </a:lnTo>
                  <a:lnTo>
                    <a:pt x="75858" y="183050"/>
                  </a:lnTo>
                  <a:lnTo>
                    <a:pt x="59002" y="157611"/>
                  </a:lnTo>
                  <a:lnTo>
                    <a:pt x="52845" y="125749"/>
                  </a:lnTo>
                  <a:lnTo>
                    <a:pt x="58831" y="93816"/>
                  </a:lnTo>
                  <a:lnTo>
                    <a:pt x="75330" y="68222"/>
                  </a:lnTo>
                  <a:lnTo>
                    <a:pt x="100157" y="51215"/>
                  </a:lnTo>
                  <a:lnTo>
                    <a:pt x="131124" y="45046"/>
                  </a:lnTo>
                  <a:lnTo>
                    <a:pt x="148805" y="46818"/>
                  </a:lnTo>
                  <a:lnTo>
                    <a:pt x="164688" y="52296"/>
                  </a:lnTo>
                  <a:lnTo>
                    <a:pt x="179372" y="61718"/>
                  </a:lnTo>
                  <a:lnTo>
                    <a:pt x="193458" y="75327"/>
                  </a:lnTo>
                  <a:lnTo>
                    <a:pt x="232927" y="46483"/>
                  </a:lnTo>
                  <a:lnTo>
                    <a:pt x="211934" y="26514"/>
                  </a:lnTo>
                  <a:lnTo>
                    <a:pt x="187099" y="11796"/>
                  </a:lnTo>
                  <a:lnTo>
                    <a:pt x="159447" y="2800"/>
                  </a:lnTo>
                  <a:lnTo>
                    <a:pt x="130004" y="0"/>
                  </a:lnTo>
                  <a:close/>
                </a:path>
              </a:pathLst>
            </a:custGeom>
            <a:solidFill>
              <a:srgbClr val="00225F"/>
            </a:solidFill>
          </p:spPr>
          <p:txBody>
            <a:bodyPr wrap="square" lIns="0" tIns="0" rIns="0" bIns="0" rtlCol="0"/>
            <a:lstStyle/>
            <a:p>
              <a:endParaRPr/>
            </a:p>
          </p:txBody>
        </p:sp>
        <p:pic>
          <p:nvPicPr>
            <p:cNvPr id="13" name="object 18">
              <a:extLst>
                <a:ext uri="{FF2B5EF4-FFF2-40B4-BE49-F238E27FC236}">
                  <a16:creationId xmlns:a16="http://schemas.microsoft.com/office/drawing/2014/main" id="{F88CE06C-7AD5-53CE-22DC-BC7122D4F8A8}"/>
                </a:ext>
              </a:extLst>
            </p:cNvPr>
            <p:cNvPicPr/>
            <p:nvPr/>
          </p:nvPicPr>
          <p:blipFill>
            <a:blip r:embed="rId8" cstate="print"/>
            <a:stretch>
              <a:fillRect/>
            </a:stretch>
          </p:blipFill>
          <p:spPr>
            <a:xfrm>
              <a:off x="7464296" y="6223263"/>
              <a:ext cx="140943" cy="242260"/>
            </a:xfrm>
            <a:prstGeom prst="rect">
              <a:avLst/>
            </a:prstGeom>
          </p:spPr>
        </p:pic>
        <p:pic>
          <p:nvPicPr>
            <p:cNvPr id="14" name="object 19">
              <a:extLst>
                <a:ext uri="{FF2B5EF4-FFF2-40B4-BE49-F238E27FC236}">
                  <a16:creationId xmlns:a16="http://schemas.microsoft.com/office/drawing/2014/main" id="{0FCCEE5C-FD9E-B190-EEC2-EDDE1D339ACE}"/>
                </a:ext>
              </a:extLst>
            </p:cNvPr>
            <p:cNvPicPr/>
            <p:nvPr/>
          </p:nvPicPr>
          <p:blipFill>
            <a:blip r:embed="rId9" cstate="print"/>
            <a:stretch>
              <a:fillRect/>
            </a:stretch>
          </p:blipFill>
          <p:spPr>
            <a:xfrm>
              <a:off x="6016256" y="6223338"/>
              <a:ext cx="269373" cy="249604"/>
            </a:xfrm>
            <a:prstGeom prst="rect">
              <a:avLst/>
            </a:prstGeom>
          </p:spPr>
        </p:pic>
      </p:grpSp>
      <p:pic>
        <p:nvPicPr>
          <p:cNvPr id="15" name="object 21">
            <a:extLst>
              <a:ext uri="{FF2B5EF4-FFF2-40B4-BE49-F238E27FC236}">
                <a16:creationId xmlns:a16="http://schemas.microsoft.com/office/drawing/2014/main" id="{7F114E1A-1299-B57B-7609-2F4260CAF52D}"/>
              </a:ext>
            </a:extLst>
          </p:cNvPr>
          <p:cNvPicPr/>
          <p:nvPr/>
        </p:nvPicPr>
        <p:blipFill>
          <a:blip r:embed="rId10" cstate="print"/>
          <a:stretch>
            <a:fillRect/>
          </a:stretch>
        </p:blipFill>
        <p:spPr>
          <a:xfrm>
            <a:off x="5886123" y="4091903"/>
            <a:ext cx="1759721" cy="347179"/>
          </a:xfrm>
          <a:prstGeom prst="rect">
            <a:avLst/>
          </a:prstGeom>
        </p:spPr>
      </p:pic>
      <p:pic>
        <p:nvPicPr>
          <p:cNvPr id="16" name="object 22">
            <a:extLst>
              <a:ext uri="{FF2B5EF4-FFF2-40B4-BE49-F238E27FC236}">
                <a16:creationId xmlns:a16="http://schemas.microsoft.com/office/drawing/2014/main" id="{3B0D65FD-2EB6-C169-12A5-1286E4C69CD3}"/>
              </a:ext>
            </a:extLst>
          </p:cNvPr>
          <p:cNvPicPr/>
          <p:nvPr/>
        </p:nvPicPr>
        <p:blipFill>
          <a:blip r:embed="rId11" cstate="print"/>
          <a:stretch>
            <a:fillRect/>
          </a:stretch>
        </p:blipFill>
        <p:spPr>
          <a:xfrm>
            <a:off x="7404308" y="4748345"/>
            <a:ext cx="961069" cy="320727"/>
          </a:xfrm>
          <a:prstGeom prst="rect">
            <a:avLst/>
          </a:prstGeom>
        </p:spPr>
      </p:pic>
      <p:pic>
        <p:nvPicPr>
          <p:cNvPr id="17" name="object 23">
            <a:extLst>
              <a:ext uri="{FF2B5EF4-FFF2-40B4-BE49-F238E27FC236}">
                <a16:creationId xmlns:a16="http://schemas.microsoft.com/office/drawing/2014/main" id="{2986AFAB-139C-D6F7-167D-F96230E52E21}"/>
              </a:ext>
            </a:extLst>
          </p:cNvPr>
          <p:cNvPicPr/>
          <p:nvPr/>
        </p:nvPicPr>
        <p:blipFill>
          <a:blip r:embed="rId12" cstate="print"/>
          <a:stretch>
            <a:fillRect/>
          </a:stretch>
        </p:blipFill>
        <p:spPr>
          <a:xfrm>
            <a:off x="4585844" y="5434856"/>
            <a:ext cx="2138362" cy="185924"/>
          </a:xfrm>
          <a:prstGeom prst="rect">
            <a:avLst/>
          </a:prstGeom>
        </p:spPr>
      </p:pic>
      <p:pic>
        <p:nvPicPr>
          <p:cNvPr id="18" name="object 24">
            <a:extLst>
              <a:ext uri="{FF2B5EF4-FFF2-40B4-BE49-F238E27FC236}">
                <a16:creationId xmlns:a16="http://schemas.microsoft.com/office/drawing/2014/main" id="{83E167CD-E95A-AF83-1C07-D6DF607C4382}"/>
              </a:ext>
            </a:extLst>
          </p:cNvPr>
          <p:cNvPicPr/>
          <p:nvPr/>
        </p:nvPicPr>
        <p:blipFill>
          <a:blip r:embed="rId13" cstate="print"/>
          <a:stretch>
            <a:fillRect/>
          </a:stretch>
        </p:blipFill>
        <p:spPr>
          <a:xfrm>
            <a:off x="3818170" y="4170374"/>
            <a:ext cx="1759720" cy="268708"/>
          </a:xfrm>
          <a:prstGeom prst="rect">
            <a:avLst/>
          </a:prstGeom>
        </p:spPr>
      </p:pic>
      <p:pic>
        <p:nvPicPr>
          <p:cNvPr id="19" name="object 25">
            <a:extLst>
              <a:ext uri="{FF2B5EF4-FFF2-40B4-BE49-F238E27FC236}">
                <a16:creationId xmlns:a16="http://schemas.microsoft.com/office/drawing/2014/main" id="{2C4FEF30-E58B-A13D-3BD5-FE0989115F4A}"/>
              </a:ext>
            </a:extLst>
          </p:cNvPr>
          <p:cNvPicPr/>
          <p:nvPr/>
        </p:nvPicPr>
        <p:blipFill>
          <a:blip r:embed="rId14" cstate="print"/>
          <a:stretch>
            <a:fillRect/>
          </a:stretch>
        </p:blipFill>
        <p:spPr>
          <a:xfrm>
            <a:off x="2479985" y="4872436"/>
            <a:ext cx="2406730" cy="133943"/>
          </a:xfrm>
          <a:prstGeom prst="rect">
            <a:avLst/>
          </a:prstGeom>
        </p:spPr>
      </p:pic>
      <p:pic>
        <p:nvPicPr>
          <p:cNvPr id="20" name="object 26">
            <a:extLst>
              <a:ext uri="{FF2B5EF4-FFF2-40B4-BE49-F238E27FC236}">
                <a16:creationId xmlns:a16="http://schemas.microsoft.com/office/drawing/2014/main" id="{157CA820-3D3F-18E6-3F81-5F4619C5ECE3}"/>
              </a:ext>
            </a:extLst>
          </p:cNvPr>
          <p:cNvPicPr/>
          <p:nvPr/>
        </p:nvPicPr>
        <p:blipFill>
          <a:blip r:embed="rId15" cstate="print"/>
          <a:stretch>
            <a:fillRect/>
          </a:stretch>
        </p:blipFill>
        <p:spPr>
          <a:xfrm>
            <a:off x="9665426" y="3948277"/>
            <a:ext cx="1407375" cy="544961"/>
          </a:xfrm>
          <a:prstGeom prst="rect">
            <a:avLst/>
          </a:prstGeom>
        </p:spPr>
      </p:pic>
      <p:pic>
        <p:nvPicPr>
          <p:cNvPr id="21" name="x_Picture 3" descr="Insider Logos">
            <a:extLst>
              <a:ext uri="{FF2B5EF4-FFF2-40B4-BE49-F238E27FC236}">
                <a16:creationId xmlns:a16="http://schemas.microsoft.com/office/drawing/2014/main" id="{FDB147DC-4D9A-100E-22C3-531EE979EB6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74789" y="5421361"/>
            <a:ext cx="1121818" cy="20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0118C0AB-C1A0-5E53-667D-C7ADDAF2AB73}"/>
              </a:ext>
            </a:extLst>
          </p:cNvPr>
          <p:cNvPicPr>
            <a:picLocks noChangeAspect="1"/>
          </p:cNvPicPr>
          <p:nvPr/>
        </p:nvPicPr>
        <p:blipFill>
          <a:blip r:embed="rId17"/>
          <a:stretch>
            <a:fillRect/>
          </a:stretch>
        </p:blipFill>
        <p:spPr>
          <a:xfrm>
            <a:off x="2248396" y="4058141"/>
            <a:ext cx="1262726" cy="435097"/>
          </a:xfrm>
          <a:prstGeom prst="rect">
            <a:avLst/>
          </a:prstGeom>
        </p:spPr>
      </p:pic>
      <p:pic>
        <p:nvPicPr>
          <p:cNvPr id="23" name="Picture 22">
            <a:extLst>
              <a:ext uri="{FF2B5EF4-FFF2-40B4-BE49-F238E27FC236}">
                <a16:creationId xmlns:a16="http://schemas.microsoft.com/office/drawing/2014/main" id="{A1B2146D-8C20-BC67-4572-99CA0FB8FE38}"/>
              </a:ext>
            </a:extLst>
          </p:cNvPr>
          <p:cNvPicPr>
            <a:picLocks noChangeAspect="1"/>
          </p:cNvPicPr>
          <p:nvPr/>
        </p:nvPicPr>
        <p:blipFill>
          <a:blip r:embed="rId18"/>
          <a:stretch>
            <a:fillRect/>
          </a:stretch>
        </p:blipFill>
        <p:spPr>
          <a:xfrm>
            <a:off x="687683" y="4762662"/>
            <a:ext cx="1480877" cy="381706"/>
          </a:xfrm>
          <a:prstGeom prst="rect">
            <a:avLst/>
          </a:prstGeom>
        </p:spPr>
      </p:pic>
      <p:pic>
        <p:nvPicPr>
          <p:cNvPr id="24" name="Picture 23">
            <a:extLst>
              <a:ext uri="{FF2B5EF4-FFF2-40B4-BE49-F238E27FC236}">
                <a16:creationId xmlns:a16="http://schemas.microsoft.com/office/drawing/2014/main" id="{CB9B9CC0-3BF6-FC78-8D6E-255FAE9A3295}"/>
              </a:ext>
            </a:extLst>
          </p:cNvPr>
          <p:cNvPicPr>
            <a:picLocks noChangeAspect="1"/>
          </p:cNvPicPr>
          <p:nvPr/>
        </p:nvPicPr>
        <p:blipFill>
          <a:blip r:embed="rId19"/>
          <a:stretch>
            <a:fillRect/>
          </a:stretch>
        </p:blipFill>
        <p:spPr>
          <a:xfrm>
            <a:off x="10375326" y="4540211"/>
            <a:ext cx="697475" cy="695465"/>
          </a:xfrm>
          <a:prstGeom prst="rect">
            <a:avLst/>
          </a:prstGeom>
        </p:spPr>
      </p:pic>
      <p:pic>
        <p:nvPicPr>
          <p:cNvPr id="25" name="Picture 24">
            <a:extLst>
              <a:ext uri="{FF2B5EF4-FFF2-40B4-BE49-F238E27FC236}">
                <a16:creationId xmlns:a16="http://schemas.microsoft.com/office/drawing/2014/main" id="{A5879B10-52AF-A643-403F-E1CE2EEA3519}"/>
              </a:ext>
            </a:extLst>
          </p:cNvPr>
          <p:cNvPicPr>
            <a:picLocks noChangeAspect="1"/>
          </p:cNvPicPr>
          <p:nvPr/>
        </p:nvPicPr>
        <p:blipFill>
          <a:blip r:embed="rId20"/>
          <a:stretch>
            <a:fillRect/>
          </a:stretch>
        </p:blipFill>
        <p:spPr>
          <a:xfrm>
            <a:off x="569252" y="4066607"/>
            <a:ext cx="1520420" cy="489179"/>
          </a:xfrm>
          <a:prstGeom prst="rect">
            <a:avLst/>
          </a:prstGeom>
        </p:spPr>
      </p:pic>
      <p:cxnSp>
        <p:nvCxnSpPr>
          <p:cNvPr id="27" name="Straight Connector 26">
            <a:extLst>
              <a:ext uri="{FF2B5EF4-FFF2-40B4-BE49-F238E27FC236}">
                <a16:creationId xmlns:a16="http://schemas.microsoft.com/office/drawing/2014/main" id="{D98EDC0F-4971-DE7F-A12A-EEB46EF9620A}"/>
              </a:ext>
            </a:extLst>
          </p:cNvPr>
          <p:cNvCxnSpPr>
            <a:cxnSpLocks/>
          </p:cNvCxnSpPr>
          <p:nvPr/>
        </p:nvCxnSpPr>
        <p:spPr>
          <a:xfrm>
            <a:off x="687683" y="3700461"/>
            <a:ext cx="1059944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040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B5F3B7-8F3F-EC00-4E1F-768AD27370C5}"/>
              </a:ext>
            </a:extLst>
          </p:cNvPr>
          <p:cNvPicPr>
            <a:picLocks noChangeAspect="1"/>
          </p:cNvPicPr>
          <p:nvPr/>
        </p:nvPicPr>
        <p:blipFill rotWithShape="1">
          <a:blip r:embed="rId2"/>
          <a:srcRect l="26190" r="26190"/>
          <a:stretch/>
        </p:blipFill>
        <p:spPr>
          <a:xfrm>
            <a:off x="6110288" y="0"/>
            <a:ext cx="6096000" cy="6858000"/>
          </a:xfrm>
          <a:prstGeom prst="rect">
            <a:avLst/>
          </a:prstGeom>
        </p:spPr>
      </p:pic>
      <p:sp>
        <p:nvSpPr>
          <p:cNvPr id="3" name="Content Placeholder 2">
            <a:extLst>
              <a:ext uri="{FF2B5EF4-FFF2-40B4-BE49-F238E27FC236}">
                <a16:creationId xmlns:a16="http://schemas.microsoft.com/office/drawing/2014/main" id="{C2386502-FA46-0637-5670-630A9D19EEE6}"/>
              </a:ext>
            </a:extLst>
          </p:cNvPr>
          <p:cNvSpPr>
            <a:spLocks noGrp="1"/>
          </p:cNvSpPr>
          <p:nvPr>
            <p:ph idx="1"/>
          </p:nvPr>
        </p:nvSpPr>
        <p:spPr>
          <a:xfrm>
            <a:off x="689113" y="1671638"/>
            <a:ext cx="4754425" cy="4129088"/>
          </a:xfrm>
        </p:spPr>
        <p:txBody>
          <a:bodyPr>
            <a:normAutofit lnSpcReduction="10000"/>
          </a:bodyPr>
          <a:lstStyle/>
          <a:p>
            <a:pPr marL="0" indent="0">
              <a:lnSpc>
                <a:spcPct val="120000"/>
              </a:lnSpc>
              <a:spcAft>
                <a:spcPts val="1000"/>
              </a:spcAft>
              <a:buClr>
                <a:schemeClr val="tx1"/>
              </a:buClr>
              <a:buNone/>
            </a:pPr>
            <a:r>
              <a:rPr lang="en-US" sz="4000" b="1" dirty="0">
                <a:solidFill>
                  <a:schemeClr val="tx2"/>
                </a:solidFill>
                <a:latin typeface="Times New Roman" panose="02020603050405020304" pitchFamily="18" charset="0"/>
                <a:cs typeface="Times New Roman" panose="02020603050405020304" pitchFamily="18" charset="0"/>
              </a:rPr>
              <a:t>Headline</a:t>
            </a:r>
          </a:p>
          <a:p>
            <a:pPr marL="285750" indent="-285750">
              <a:lnSpc>
                <a:spcPct val="120000"/>
              </a:lnSpc>
              <a:spcAft>
                <a:spcPts val="1000"/>
              </a:spcAft>
              <a:buClr>
                <a:schemeClr val="tx1"/>
              </a:buClr>
              <a:buFont typeface="Arial" panose="020B0604020202020204" pitchFamily="34" charset="0"/>
              <a:buChar char="•"/>
            </a:pPr>
            <a:r>
              <a:rPr lang="en-US" sz="1600" b="1" dirty="0">
                <a:latin typeface="Arial"/>
                <a:cs typeface="Arial"/>
              </a:rPr>
              <a:t>Advanced Practice Respiratory Therapist (APRT) Taskforce. </a:t>
            </a:r>
            <a:r>
              <a:rPr lang="en-US" sz="1600" dirty="0">
                <a:latin typeface="Arial"/>
                <a:cs typeface="Arial"/>
              </a:rPr>
              <a:t>Working to bring this new role to reality: schools, credentialing, and reimbursement.</a:t>
            </a:r>
          </a:p>
          <a:p>
            <a:pPr marL="285750" indent="-285750">
              <a:lnSpc>
                <a:spcPct val="120000"/>
              </a:lnSpc>
              <a:spcAft>
                <a:spcPts val="1000"/>
              </a:spcAft>
              <a:buClr>
                <a:schemeClr val="tx1"/>
              </a:buClr>
              <a:buFont typeface="Arial" panose="020B0604020202020204" pitchFamily="34" charset="0"/>
              <a:buChar char="•"/>
            </a:pPr>
            <a:r>
              <a:rPr lang="en-US" sz="1600" b="1" dirty="0">
                <a:latin typeface="Arial"/>
                <a:cs typeface="Arial"/>
              </a:rPr>
              <a:t>Workforce Recovery Taskforce. </a:t>
            </a:r>
            <a:r>
              <a:rPr lang="en-US" sz="1600" dirty="0">
                <a:latin typeface="Arial"/>
                <a:cs typeface="Arial"/>
              </a:rPr>
              <a:t>Helping schools market their program &amp; fill seats. Partnering with HOSA in 2023. </a:t>
            </a:r>
          </a:p>
          <a:p>
            <a:pPr marL="285750" indent="-285750">
              <a:lnSpc>
                <a:spcPct val="120000"/>
              </a:lnSpc>
              <a:spcAft>
                <a:spcPts val="1000"/>
              </a:spcAft>
              <a:buClr>
                <a:schemeClr val="tx1"/>
              </a:buClr>
              <a:buFont typeface="Arial" panose="020B0604020202020204" pitchFamily="34" charset="0"/>
              <a:buChar char="•"/>
            </a:pPr>
            <a:r>
              <a:rPr lang="en-US" sz="1600" b="1" dirty="0">
                <a:latin typeface="Arial"/>
                <a:cs typeface="Arial"/>
              </a:rPr>
              <a:t>Vision Grant. </a:t>
            </a:r>
            <a:r>
              <a:rPr lang="en-US" sz="1600" dirty="0">
                <a:latin typeface="Arial"/>
                <a:cs typeface="Arial"/>
              </a:rPr>
              <a:t>Dedicated research fund for projects that demonstration value of RTs.</a:t>
            </a:r>
            <a:endParaRPr lang="en-US" sz="1600" b="1" dirty="0">
              <a:latin typeface="Arial"/>
              <a:cs typeface="Arial"/>
            </a:endParaRPr>
          </a:p>
        </p:txBody>
      </p:sp>
      <p:sp>
        <p:nvSpPr>
          <p:cNvPr id="4" name="Slide Number Placeholder 3">
            <a:extLst>
              <a:ext uri="{FF2B5EF4-FFF2-40B4-BE49-F238E27FC236}">
                <a16:creationId xmlns:a16="http://schemas.microsoft.com/office/drawing/2014/main" id="{E3A0346D-BA62-1D77-E69C-3740EA3264C6}"/>
              </a:ext>
            </a:extLst>
          </p:cNvPr>
          <p:cNvSpPr>
            <a:spLocks noGrp="1"/>
          </p:cNvSpPr>
          <p:nvPr>
            <p:ph type="sldNum" sz="quarter" idx="12"/>
          </p:nvPr>
        </p:nvSpPr>
        <p:spPr/>
        <p:txBody>
          <a:bodyPr/>
          <a:lstStyle/>
          <a:p>
            <a:fld id="{D14BDF64-2178-E048-9C0D-CD19B131A203}" type="slidenum">
              <a:rPr lang="en-US" smtClean="0"/>
              <a:pPr/>
              <a:t>13</a:t>
            </a:fld>
            <a:endParaRPr lang="en-US" dirty="0"/>
          </a:p>
        </p:txBody>
      </p:sp>
    </p:spTree>
    <p:extLst>
      <p:ext uri="{BB962C8B-B14F-4D97-AF65-F5344CB8AC3E}">
        <p14:creationId xmlns:p14="http://schemas.microsoft.com/office/powerpoint/2010/main" val="514735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B5F3B7-8F3F-EC00-4E1F-768AD27370C5}"/>
              </a:ext>
            </a:extLst>
          </p:cNvPr>
          <p:cNvPicPr>
            <a:picLocks noChangeAspect="1"/>
          </p:cNvPicPr>
          <p:nvPr/>
        </p:nvPicPr>
        <p:blipFill rotWithShape="1">
          <a:blip r:embed="rId2"/>
          <a:srcRect l="19697" r="19697"/>
          <a:stretch/>
        </p:blipFill>
        <p:spPr>
          <a:xfrm>
            <a:off x="6110288" y="0"/>
            <a:ext cx="6096000" cy="6958013"/>
          </a:xfrm>
          <a:prstGeom prst="rect">
            <a:avLst/>
          </a:prstGeom>
        </p:spPr>
      </p:pic>
      <p:sp>
        <p:nvSpPr>
          <p:cNvPr id="3" name="Content Placeholder 2">
            <a:extLst>
              <a:ext uri="{FF2B5EF4-FFF2-40B4-BE49-F238E27FC236}">
                <a16:creationId xmlns:a16="http://schemas.microsoft.com/office/drawing/2014/main" id="{C2386502-FA46-0637-5670-630A9D19EEE6}"/>
              </a:ext>
            </a:extLst>
          </p:cNvPr>
          <p:cNvSpPr>
            <a:spLocks noGrp="1"/>
          </p:cNvSpPr>
          <p:nvPr>
            <p:ph idx="1"/>
          </p:nvPr>
        </p:nvSpPr>
        <p:spPr>
          <a:xfrm>
            <a:off x="689113" y="1628773"/>
            <a:ext cx="4883012" cy="5029201"/>
          </a:xfrm>
        </p:spPr>
        <p:txBody>
          <a:bodyPr>
            <a:normAutofit/>
          </a:bodyPr>
          <a:lstStyle/>
          <a:p>
            <a:pPr marL="0" indent="0">
              <a:lnSpc>
                <a:spcPct val="120000"/>
              </a:lnSpc>
              <a:spcAft>
                <a:spcPts val="1000"/>
              </a:spcAft>
              <a:buClr>
                <a:schemeClr val="tx1"/>
              </a:buClr>
              <a:buNone/>
            </a:pPr>
            <a:r>
              <a:rPr lang="en-US" sz="4000" b="1" dirty="0">
                <a:solidFill>
                  <a:schemeClr val="tx2"/>
                </a:solidFill>
                <a:latin typeface="Times New Roman" panose="02020603050405020304" pitchFamily="18" charset="0"/>
                <a:cs typeface="Times New Roman" panose="02020603050405020304" pitchFamily="18" charset="0"/>
              </a:rPr>
              <a:t>Headline</a:t>
            </a:r>
            <a:endParaRPr lang="en-US" sz="4000" b="1" dirty="0">
              <a:latin typeface="Arial"/>
              <a:cs typeface="Arial"/>
            </a:endParaRPr>
          </a:p>
          <a:p>
            <a:pPr marL="285750" indent="-285750">
              <a:lnSpc>
                <a:spcPct val="100000"/>
              </a:lnSpc>
              <a:spcAft>
                <a:spcPts val="1000"/>
              </a:spcAft>
              <a:buClr>
                <a:schemeClr val="tx1"/>
              </a:buClr>
              <a:buFont typeface="Arial" panose="020B0604020202020204" pitchFamily="34" charset="0"/>
              <a:buChar char="•"/>
            </a:pPr>
            <a:r>
              <a:rPr lang="en-US" sz="1600" b="1" dirty="0">
                <a:latin typeface="Arial"/>
                <a:cs typeface="Arial"/>
              </a:rPr>
              <a:t>Educational Journey &amp; Role Advancement.</a:t>
            </a:r>
            <a:r>
              <a:rPr lang="en-US" sz="1600" dirty="0">
                <a:latin typeface="Arial"/>
                <a:cs typeface="Arial"/>
              </a:rPr>
              <a:t> Group dedicated for highlighting RT roles in the traditional bedside setting.</a:t>
            </a:r>
          </a:p>
          <a:p>
            <a:pPr marL="285750" lvl="1" indent="-285750">
              <a:lnSpc>
                <a:spcPct val="100000"/>
              </a:lnSpc>
              <a:spcAft>
                <a:spcPts val="1000"/>
              </a:spcAft>
              <a:buClr>
                <a:schemeClr val="tx1"/>
              </a:buClr>
              <a:buFont typeface="Arial" panose="020B0604020202020204" pitchFamily="34" charset="0"/>
              <a:buChar char="•"/>
            </a:pPr>
            <a:r>
              <a:rPr lang="en-US" sz="1600" b="1" dirty="0">
                <a:latin typeface="Arial"/>
                <a:cs typeface="Arial"/>
              </a:rPr>
              <a:t>2023-2024 APEX designation. </a:t>
            </a:r>
            <a:r>
              <a:rPr lang="en-US" sz="1600" dirty="0">
                <a:latin typeface="Arial"/>
                <a:cs typeface="Arial"/>
              </a:rPr>
              <a:t>Awarded to 29 hospital and accredited college programs that demonstrate high quality respiratory care and educational practices. </a:t>
            </a:r>
          </a:p>
          <a:p>
            <a:pPr marL="285750" lvl="1" indent="-285750">
              <a:lnSpc>
                <a:spcPct val="100000"/>
              </a:lnSpc>
              <a:spcAft>
                <a:spcPts val="1000"/>
              </a:spcAft>
              <a:buClr>
                <a:schemeClr val="tx1"/>
              </a:buClr>
              <a:buFont typeface="Arial" panose="020B0604020202020204" pitchFamily="34" charset="0"/>
              <a:buChar char="•"/>
            </a:pPr>
            <a:r>
              <a:rPr lang="en-US" sz="1600" b="1" dirty="0">
                <a:latin typeface="Arial"/>
                <a:cs typeface="Arial"/>
              </a:rPr>
              <a:t>Special representatives to other organizations. </a:t>
            </a:r>
            <a:r>
              <a:rPr lang="en-US" sz="1600" dirty="0">
                <a:latin typeface="Arial"/>
                <a:cs typeface="Arial"/>
              </a:rPr>
              <a:t>AARC has a special rep to nearly 20 other health-care organizations.</a:t>
            </a:r>
          </a:p>
          <a:p>
            <a:pPr marL="0" indent="0">
              <a:lnSpc>
                <a:spcPct val="100000"/>
              </a:lnSpc>
              <a:spcAft>
                <a:spcPts val="1000"/>
              </a:spcAft>
              <a:buClr>
                <a:schemeClr val="tx1"/>
              </a:buClr>
              <a:buNone/>
            </a:pPr>
            <a:endParaRPr lang="en-US" sz="1600" dirty="0">
              <a:latin typeface="Arial"/>
              <a:cs typeface="Arial"/>
            </a:endParaRPr>
          </a:p>
        </p:txBody>
      </p:sp>
      <p:sp>
        <p:nvSpPr>
          <p:cNvPr id="4" name="Slide Number Placeholder 3">
            <a:extLst>
              <a:ext uri="{FF2B5EF4-FFF2-40B4-BE49-F238E27FC236}">
                <a16:creationId xmlns:a16="http://schemas.microsoft.com/office/drawing/2014/main" id="{E3A0346D-BA62-1D77-E69C-3740EA3264C6}"/>
              </a:ext>
            </a:extLst>
          </p:cNvPr>
          <p:cNvSpPr>
            <a:spLocks noGrp="1"/>
          </p:cNvSpPr>
          <p:nvPr>
            <p:ph type="sldNum" sz="quarter" idx="12"/>
          </p:nvPr>
        </p:nvSpPr>
        <p:spPr/>
        <p:txBody>
          <a:bodyPr/>
          <a:lstStyle/>
          <a:p>
            <a:fld id="{D14BDF64-2178-E048-9C0D-CD19B131A203}" type="slidenum">
              <a:rPr lang="en-US" smtClean="0"/>
              <a:pPr/>
              <a:t>14</a:t>
            </a:fld>
            <a:endParaRPr lang="en-US" dirty="0"/>
          </a:p>
        </p:txBody>
      </p:sp>
    </p:spTree>
    <p:extLst>
      <p:ext uri="{BB962C8B-B14F-4D97-AF65-F5344CB8AC3E}">
        <p14:creationId xmlns:p14="http://schemas.microsoft.com/office/powerpoint/2010/main" val="67828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white building with columns and a domed roof&#10;&#10;Description automatically generated with medium confidence">
            <a:extLst>
              <a:ext uri="{FF2B5EF4-FFF2-40B4-BE49-F238E27FC236}">
                <a16:creationId xmlns:a16="http://schemas.microsoft.com/office/drawing/2014/main" id="{29C8850E-DAD0-9BE5-55E6-758B7FA69C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10288" y="-25553"/>
            <a:ext cx="6096000" cy="6883553"/>
          </a:xfrm>
          <a:prstGeom prst="rect">
            <a:avLst/>
          </a:prstGeom>
        </p:spPr>
      </p:pic>
      <p:sp>
        <p:nvSpPr>
          <p:cNvPr id="2" name="Slide Number Placeholder 1">
            <a:extLst>
              <a:ext uri="{FF2B5EF4-FFF2-40B4-BE49-F238E27FC236}">
                <a16:creationId xmlns:a16="http://schemas.microsoft.com/office/drawing/2014/main" id="{4265A986-233B-FD28-0459-13F67158BC0E}"/>
              </a:ext>
            </a:extLst>
          </p:cNvPr>
          <p:cNvSpPr>
            <a:spLocks noGrp="1"/>
          </p:cNvSpPr>
          <p:nvPr>
            <p:ph type="sldNum" sz="quarter" idx="12"/>
          </p:nvPr>
        </p:nvSpPr>
        <p:spPr/>
        <p:txBody>
          <a:bodyPr/>
          <a:lstStyle/>
          <a:p>
            <a:fld id="{D14BDF64-2178-E048-9C0D-CD19B131A203}" type="slidenum">
              <a:rPr lang="en-US" smtClean="0"/>
              <a:pPr/>
              <a:t>15</a:t>
            </a:fld>
            <a:endParaRPr lang="en-US" dirty="0"/>
          </a:p>
        </p:txBody>
      </p:sp>
      <p:sp>
        <p:nvSpPr>
          <p:cNvPr id="6" name="Content Placeholder 5">
            <a:extLst>
              <a:ext uri="{FF2B5EF4-FFF2-40B4-BE49-F238E27FC236}">
                <a16:creationId xmlns:a16="http://schemas.microsoft.com/office/drawing/2014/main" id="{901A33CC-D065-4356-4331-7AFC849E3CF3}"/>
              </a:ext>
            </a:extLst>
          </p:cNvPr>
          <p:cNvSpPr>
            <a:spLocks noGrp="1"/>
          </p:cNvSpPr>
          <p:nvPr>
            <p:ph idx="4294967295"/>
          </p:nvPr>
        </p:nvSpPr>
        <p:spPr>
          <a:xfrm>
            <a:off x="689111" y="1628776"/>
            <a:ext cx="4625839" cy="4243388"/>
          </a:xfrm>
        </p:spPr>
        <p:txBody>
          <a:bodyPr>
            <a:noAutofit/>
          </a:bodyPr>
          <a:lstStyle/>
          <a:p>
            <a:pPr marL="0" indent="0">
              <a:lnSpc>
                <a:spcPct val="100000"/>
              </a:lnSpc>
              <a:spcAft>
                <a:spcPts val="1200"/>
              </a:spcAft>
              <a:buClr>
                <a:schemeClr val="bg1"/>
              </a:buClr>
              <a:buNone/>
            </a:pPr>
            <a:r>
              <a:rPr lang="en-US" sz="4000" b="1" dirty="0">
                <a:solidFill>
                  <a:schemeClr val="bg1"/>
                </a:solidFill>
                <a:latin typeface="Times New Roman" panose="02020603050405020304" pitchFamily="18" charset="0"/>
                <a:cs typeface="Times New Roman" panose="02020603050405020304" pitchFamily="18" charset="0"/>
              </a:rPr>
              <a:t>Successes</a:t>
            </a:r>
            <a:endParaRPr lang="en-US" sz="4000" b="1" dirty="0">
              <a:solidFill>
                <a:schemeClr val="bg1"/>
              </a:solidFill>
              <a:latin typeface="Arial"/>
              <a:cs typeface="Arial"/>
            </a:endParaRPr>
          </a:p>
          <a:p>
            <a:pPr>
              <a:lnSpc>
                <a:spcPct val="100000"/>
              </a:lnSpc>
              <a:spcAft>
                <a:spcPts val="1200"/>
              </a:spcAft>
              <a:buClr>
                <a:schemeClr val="bg1"/>
              </a:buClr>
            </a:pPr>
            <a:r>
              <a:rPr lang="en-US" sz="1600" b="1" dirty="0">
                <a:solidFill>
                  <a:schemeClr val="bg1"/>
                </a:solidFill>
                <a:latin typeface="Arial"/>
                <a:cs typeface="Arial"/>
              </a:rPr>
              <a:t>PASSED! </a:t>
            </a:r>
            <a:r>
              <a:rPr lang="en-US" sz="1600" dirty="0">
                <a:solidFill>
                  <a:schemeClr val="bg1"/>
                </a:solidFill>
                <a:latin typeface="Arial"/>
                <a:cs typeface="Arial"/>
              </a:rPr>
              <a:t>U.S. Congress passes $1.7 trillion omnibus which included the Allied Healthcare Workforce Diversity Act. </a:t>
            </a:r>
          </a:p>
          <a:p>
            <a:pPr>
              <a:lnSpc>
                <a:spcPct val="100000"/>
              </a:lnSpc>
              <a:spcAft>
                <a:spcPts val="1200"/>
              </a:spcAft>
              <a:buClr>
                <a:schemeClr val="bg1"/>
              </a:buClr>
            </a:pPr>
            <a:r>
              <a:rPr lang="en-US" sz="1600" dirty="0">
                <a:solidFill>
                  <a:schemeClr val="bg1"/>
                </a:solidFill>
                <a:latin typeface="Arial"/>
                <a:cs typeface="Arial"/>
              </a:rPr>
              <a:t>AARC takes a stand on workplace violence, supports the </a:t>
            </a:r>
            <a:r>
              <a:rPr lang="en-US" sz="1600" b="1" dirty="0">
                <a:solidFill>
                  <a:schemeClr val="bg1"/>
                </a:solidFill>
                <a:latin typeface="Arial"/>
                <a:cs typeface="Arial"/>
              </a:rPr>
              <a:t>Safety from Violence for Healthcare Employees (SAVE) Act </a:t>
            </a:r>
            <a:r>
              <a:rPr lang="en-US" sz="1600" dirty="0">
                <a:solidFill>
                  <a:schemeClr val="bg1"/>
                </a:solidFill>
                <a:latin typeface="Arial"/>
                <a:cs typeface="Arial"/>
              </a:rPr>
              <a:t>of 2022 introduced on June 7, 2022. </a:t>
            </a:r>
          </a:p>
          <a:p>
            <a:pPr>
              <a:lnSpc>
                <a:spcPct val="100000"/>
              </a:lnSpc>
              <a:spcAft>
                <a:spcPts val="1200"/>
              </a:spcAft>
              <a:buClr>
                <a:schemeClr val="bg1"/>
              </a:buClr>
            </a:pPr>
            <a:r>
              <a:rPr lang="en-US" sz="1600" dirty="0">
                <a:solidFill>
                  <a:schemeClr val="bg1"/>
                </a:solidFill>
                <a:latin typeface="Arial"/>
                <a:cs typeface="Arial"/>
              </a:rPr>
              <a:t>AARC supports petition to help </a:t>
            </a:r>
            <a:r>
              <a:rPr lang="en-US" sz="1600" b="1" dirty="0">
                <a:solidFill>
                  <a:schemeClr val="bg1"/>
                </a:solidFill>
                <a:latin typeface="Arial"/>
                <a:cs typeface="Arial"/>
              </a:rPr>
              <a:t>Remove Non-Clinical Oxygen Concentrators from Online Purchase.</a:t>
            </a:r>
          </a:p>
        </p:txBody>
      </p:sp>
    </p:spTree>
    <p:extLst>
      <p:ext uri="{BB962C8B-B14F-4D97-AF65-F5344CB8AC3E}">
        <p14:creationId xmlns:p14="http://schemas.microsoft.com/office/powerpoint/2010/main" val="3089024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o photo description available.">
            <a:extLst>
              <a:ext uri="{FF2B5EF4-FFF2-40B4-BE49-F238E27FC236}">
                <a16:creationId xmlns:a16="http://schemas.microsoft.com/office/drawing/2014/main" id="{6AD03DE7-8CAF-1980-CCF2-8CC27BB609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363" b="5303"/>
          <a:stretch/>
        </p:blipFill>
        <p:spPr bwMode="auto">
          <a:xfrm>
            <a:off x="6110288" y="1"/>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265A986-233B-FD28-0459-13F67158BC0E}"/>
              </a:ext>
            </a:extLst>
          </p:cNvPr>
          <p:cNvSpPr>
            <a:spLocks noGrp="1"/>
          </p:cNvSpPr>
          <p:nvPr>
            <p:ph type="sldNum" sz="quarter" idx="12"/>
          </p:nvPr>
        </p:nvSpPr>
        <p:spPr/>
        <p:txBody>
          <a:bodyPr/>
          <a:lstStyle/>
          <a:p>
            <a:fld id="{D14BDF64-2178-E048-9C0D-CD19B131A203}" type="slidenum">
              <a:rPr lang="en-US" smtClean="0"/>
              <a:pPr/>
              <a:t>16</a:t>
            </a:fld>
            <a:endParaRPr lang="en-US" dirty="0"/>
          </a:p>
        </p:txBody>
      </p:sp>
      <p:sp>
        <p:nvSpPr>
          <p:cNvPr id="6" name="Content Placeholder 5">
            <a:extLst>
              <a:ext uri="{FF2B5EF4-FFF2-40B4-BE49-F238E27FC236}">
                <a16:creationId xmlns:a16="http://schemas.microsoft.com/office/drawing/2014/main" id="{901A33CC-D065-4356-4331-7AFC849E3CF3}"/>
              </a:ext>
            </a:extLst>
          </p:cNvPr>
          <p:cNvSpPr>
            <a:spLocks noGrp="1"/>
          </p:cNvSpPr>
          <p:nvPr>
            <p:ph idx="4294967295"/>
          </p:nvPr>
        </p:nvSpPr>
        <p:spPr>
          <a:xfrm>
            <a:off x="689111" y="1685928"/>
            <a:ext cx="5068752" cy="4243388"/>
          </a:xfrm>
        </p:spPr>
        <p:txBody>
          <a:bodyPr>
            <a:normAutofit lnSpcReduction="10000"/>
          </a:bodyPr>
          <a:lstStyle/>
          <a:p>
            <a:pPr marL="0" indent="0">
              <a:lnSpc>
                <a:spcPct val="100000"/>
              </a:lnSpc>
              <a:spcAft>
                <a:spcPts val="1200"/>
              </a:spcAft>
              <a:buClr>
                <a:schemeClr val="bg1"/>
              </a:buClr>
              <a:buNone/>
            </a:pPr>
            <a:r>
              <a:rPr lang="en-US" sz="4000" b="1" dirty="0">
                <a:solidFill>
                  <a:schemeClr val="bg1"/>
                </a:solidFill>
                <a:latin typeface="Times New Roman" panose="02020603050405020304" pitchFamily="18" charset="0"/>
                <a:cs typeface="Times New Roman" panose="02020603050405020304" pitchFamily="18" charset="0"/>
              </a:rPr>
              <a:t>Successes</a:t>
            </a:r>
            <a:endParaRPr lang="en-US" sz="4000" dirty="0">
              <a:solidFill>
                <a:schemeClr val="bg1"/>
              </a:solidFill>
              <a:latin typeface="Times New Roman" panose="02020603050405020304" pitchFamily="18" charset="0"/>
              <a:cs typeface="Times New Roman" panose="02020603050405020304" pitchFamily="18" charset="0"/>
            </a:endParaRPr>
          </a:p>
          <a:p>
            <a:pPr>
              <a:lnSpc>
                <a:spcPct val="110000"/>
              </a:lnSpc>
              <a:spcAft>
                <a:spcPts val="1200"/>
              </a:spcAft>
              <a:buClr>
                <a:schemeClr val="bg1"/>
              </a:buClr>
            </a:pPr>
            <a:r>
              <a:rPr lang="en-US" sz="1700" dirty="0">
                <a:solidFill>
                  <a:schemeClr val="bg1"/>
                </a:solidFill>
                <a:latin typeface="Arial"/>
                <a:cs typeface="Arial"/>
              </a:rPr>
              <a:t>AARC works to </a:t>
            </a:r>
            <a:r>
              <a:rPr lang="en-US" sz="1700" b="1" dirty="0">
                <a:solidFill>
                  <a:schemeClr val="bg1"/>
                </a:solidFill>
                <a:latin typeface="Arial"/>
                <a:cs typeface="Arial"/>
              </a:rPr>
              <a:t>Reform Access to Supplemental Oxygen.</a:t>
            </a:r>
            <a:endParaRPr lang="en-US" sz="1700" dirty="0">
              <a:solidFill>
                <a:schemeClr val="bg1"/>
              </a:solidFill>
              <a:latin typeface="Arial"/>
              <a:cs typeface="Arial"/>
            </a:endParaRPr>
          </a:p>
          <a:p>
            <a:pPr>
              <a:lnSpc>
                <a:spcPct val="110000"/>
              </a:lnSpc>
              <a:spcAft>
                <a:spcPts val="1200"/>
              </a:spcAft>
              <a:buClr>
                <a:schemeClr val="bg1"/>
              </a:buClr>
            </a:pPr>
            <a:r>
              <a:rPr lang="en-US" sz="1700" dirty="0">
                <a:solidFill>
                  <a:schemeClr val="bg1"/>
                </a:solidFill>
                <a:latin typeface="Arial"/>
                <a:cs typeface="Arial"/>
              </a:rPr>
              <a:t>AARC takes part in Feb 2023 </a:t>
            </a:r>
            <a:r>
              <a:rPr lang="en-US" sz="1700" b="1" dirty="0">
                <a:solidFill>
                  <a:schemeClr val="bg1"/>
                </a:solidFill>
                <a:latin typeface="Arial"/>
                <a:cs typeface="Arial"/>
              </a:rPr>
              <a:t>CMS meeting.  </a:t>
            </a:r>
          </a:p>
          <a:p>
            <a:pPr>
              <a:lnSpc>
                <a:spcPct val="110000"/>
              </a:lnSpc>
              <a:spcAft>
                <a:spcPts val="1200"/>
              </a:spcAft>
              <a:buClr>
                <a:schemeClr val="bg1"/>
              </a:buClr>
            </a:pPr>
            <a:r>
              <a:rPr lang="en-US" sz="1700" dirty="0">
                <a:solidFill>
                  <a:schemeClr val="bg1"/>
                </a:solidFill>
                <a:latin typeface="Arial"/>
                <a:cs typeface="Arial"/>
              </a:rPr>
              <a:t>AARC joins others to bring New </a:t>
            </a:r>
            <a:r>
              <a:rPr lang="en-US" sz="1700" b="1" dirty="0">
                <a:solidFill>
                  <a:schemeClr val="bg1"/>
                </a:solidFill>
                <a:latin typeface="Arial"/>
                <a:cs typeface="Arial"/>
              </a:rPr>
              <a:t>Pulmonary Rehabilitation Reimbursement Toolkit </a:t>
            </a:r>
            <a:r>
              <a:rPr lang="en-US" sz="1700" dirty="0">
                <a:solidFill>
                  <a:schemeClr val="bg1"/>
                </a:solidFill>
                <a:latin typeface="Arial"/>
                <a:cs typeface="Arial"/>
              </a:rPr>
              <a:t>and PR Coding and Billing webinar training to RTs.</a:t>
            </a:r>
          </a:p>
          <a:p>
            <a:pPr>
              <a:lnSpc>
                <a:spcPct val="110000"/>
              </a:lnSpc>
              <a:spcAft>
                <a:spcPts val="1200"/>
              </a:spcAft>
              <a:buClr>
                <a:schemeClr val="bg1"/>
              </a:buClr>
            </a:pPr>
            <a:r>
              <a:rPr lang="en-US" sz="1700" dirty="0">
                <a:solidFill>
                  <a:schemeClr val="bg1"/>
                </a:solidFill>
                <a:latin typeface="Arial"/>
                <a:cs typeface="Arial"/>
              </a:rPr>
              <a:t>AARC takes action to afford </a:t>
            </a:r>
            <a:r>
              <a:rPr lang="en-US" sz="1700" b="1" dirty="0">
                <a:solidFill>
                  <a:schemeClr val="bg1"/>
                </a:solidFill>
                <a:latin typeface="Arial"/>
                <a:cs typeface="Arial"/>
              </a:rPr>
              <a:t>Veteran access to respiratory therapists </a:t>
            </a:r>
            <a:r>
              <a:rPr lang="en-US" sz="1700" dirty="0">
                <a:solidFill>
                  <a:schemeClr val="bg1"/>
                </a:solidFill>
                <a:latin typeface="Arial"/>
                <a:cs typeface="Arial"/>
              </a:rPr>
              <a:t>in RT- staffed VA hospitals. </a:t>
            </a:r>
          </a:p>
        </p:txBody>
      </p:sp>
    </p:spTree>
    <p:extLst>
      <p:ext uri="{BB962C8B-B14F-4D97-AF65-F5344CB8AC3E}">
        <p14:creationId xmlns:p14="http://schemas.microsoft.com/office/powerpoint/2010/main" val="2603692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F6EF4-E9DA-3D82-BE61-73980E16DF9C}"/>
              </a:ext>
            </a:extLst>
          </p:cNvPr>
          <p:cNvSpPr>
            <a:spLocks noGrp="1"/>
          </p:cNvSpPr>
          <p:nvPr>
            <p:ph type="title"/>
          </p:nvPr>
        </p:nvSpPr>
        <p:spPr/>
        <p:txBody>
          <a:bodyPr>
            <a:normAutofit/>
          </a:bodyPr>
          <a:lstStyle/>
          <a:p>
            <a:r>
              <a:rPr lang="en-US" dirty="0"/>
              <a:t>Headline</a:t>
            </a:r>
          </a:p>
        </p:txBody>
      </p:sp>
      <p:sp>
        <p:nvSpPr>
          <p:cNvPr id="3" name="Content Placeholder 2">
            <a:extLst>
              <a:ext uri="{FF2B5EF4-FFF2-40B4-BE49-F238E27FC236}">
                <a16:creationId xmlns:a16="http://schemas.microsoft.com/office/drawing/2014/main" id="{37626C03-D4E2-A3B1-CB9E-4CE57D3C267B}"/>
              </a:ext>
            </a:extLst>
          </p:cNvPr>
          <p:cNvSpPr>
            <a:spLocks noGrp="1"/>
          </p:cNvSpPr>
          <p:nvPr>
            <p:ph idx="1"/>
          </p:nvPr>
        </p:nvSpPr>
        <p:spPr>
          <a:xfrm>
            <a:off x="689113" y="2356966"/>
            <a:ext cx="10412276" cy="3500909"/>
          </a:xfrm>
        </p:spPr>
        <p:txBody>
          <a:bodyPr>
            <a:normAutofit/>
          </a:bodyPr>
          <a:lstStyle/>
          <a:p>
            <a:pPr>
              <a:lnSpc>
                <a:spcPct val="110000"/>
              </a:lnSpc>
              <a:spcAft>
                <a:spcPts val="1200"/>
              </a:spcAft>
              <a:buClr>
                <a:schemeClr val="tx1"/>
              </a:buClr>
            </a:pPr>
            <a:r>
              <a:rPr lang="en-US" sz="1800" b="1" dirty="0">
                <a:latin typeface="Arial"/>
                <a:cs typeface="Arial"/>
              </a:rPr>
              <a:t>Compact Licensure Taskforce </a:t>
            </a:r>
            <a:r>
              <a:rPr lang="en-US" sz="1800" dirty="0">
                <a:latin typeface="Arial"/>
                <a:cs typeface="Arial"/>
              </a:rPr>
              <a:t>created to explore opportunities to bring compact licensure to respiratory therapy.</a:t>
            </a:r>
          </a:p>
          <a:p>
            <a:pPr>
              <a:lnSpc>
                <a:spcPct val="110000"/>
              </a:lnSpc>
              <a:spcAft>
                <a:spcPts val="1200"/>
              </a:spcAft>
              <a:buClr>
                <a:schemeClr val="tx1"/>
              </a:buClr>
            </a:pPr>
            <a:r>
              <a:rPr lang="en-US" sz="1800" dirty="0">
                <a:latin typeface="Arial"/>
                <a:cs typeface="Arial"/>
              </a:rPr>
              <a:t>AARC advocates for the </a:t>
            </a:r>
            <a:r>
              <a:rPr lang="en-US" sz="1800" b="1" dirty="0">
                <a:latin typeface="Arial"/>
                <a:cs typeface="Arial"/>
              </a:rPr>
              <a:t>Expansion of Virtual Pulmonary Rehab Services, </a:t>
            </a:r>
            <a:r>
              <a:rPr lang="en-US" sz="1800" dirty="0">
                <a:latin typeface="Arial"/>
                <a:cs typeface="Arial"/>
              </a:rPr>
              <a:t>including </a:t>
            </a:r>
            <a:r>
              <a:rPr lang="en-US" sz="1800" b="1" dirty="0">
                <a:latin typeface="Arial"/>
                <a:cs typeface="Arial"/>
              </a:rPr>
              <a:t>Telehealth Coverage </a:t>
            </a:r>
            <a:r>
              <a:rPr lang="en-US" sz="1800" dirty="0">
                <a:latin typeface="Arial"/>
                <a:cs typeface="Arial"/>
              </a:rPr>
              <a:t>to give recognition to Respiratory Therapist’s vital role as disease managers.</a:t>
            </a:r>
          </a:p>
          <a:p>
            <a:pPr>
              <a:lnSpc>
                <a:spcPct val="110000"/>
              </a:lnSpc>
              <a:spcAft>
                <a:spcPts val="1200"/>
              </a:spcAft>
              <a:buClr>
                <a:schemeClr val="tx1"/>
              </a:buClr>
            </a:pPr>
            <a:r>
              <a:rPr lang="en-US" sz="1800" dirty="0">
                <a:latin typeface="Arial"/>
                <a:cs typeface="Arial"/>
              </a:rPr>
              <a:t>Implemented new software platform for action and  engaged in efforts regarding </a:t>
            </a:r>
            <a:r>
              <a:rPr lang="en-US" sz="1800" b="1" dirty="0">
                <a:latin typeface="Arial"/>
                <a:cs typeface="Arial"/>
              </a:rPr>
              <a:t>state licensure and scope of practice </a:t>
            </a:r>
            <a:r>
              <a:rPr lang="en-US" sz="1800" dirty="0">
                <a:latin typeface="Arial"/>
                <a:cs typeface="Arial"/>
              </a:rPr>
              <a:t>in @ 1/3 of the U.S.</a:t>
            </a:r>
          </a:p>
          <a:p>
            <a:pPr>
              <a:lnSpc>
                <a:spcPct val="110000"/>
              </a:lnSpc>
              <a:spcAft>
                <a:spcPts val="1200"/>
              </a:spcAft>
              <a:buClr>
                <a:schemeClr val="tx1"/>
              </a:buClr>
            </a:pPr>
            <a:r>
              <a:rPr lang="en-US" sz="1800" b="1" dirty="0">
                <a:latin typeface="Arial"/>
                <a:cs typeface="Arial"/>
              </a:rPr>
              <a:t>PACT “day” in September – join the effort!</a:t>
            </a:r>
          </a:p>
        </p:txBody>
      </p:sp>
      <p:sp>
        <p:nvSpPr>
          <p:cNvPr id="4" name="Slide Number Placeholder 3">
            <a:extLst>
              <a:ext uri="{FF2B5EF4-FFF2-40B4-BE49-F238E27FC236}">
                <a16:creationId xmlns:a16="http://schemas.microsoft.com/office/drawing/2014/main" id="{9C5379D0-81F7-71D5-6DD1-74EEF4162DB3}"/>
              </a:ext>
            </a:extLst>
          </p:cNvPr>
          <p:cNvSpPr>
            <a:spLocks noGrp="1"/>
          </p:cNvSpPr>
          <p:nvPr>
            <p:ph type="sldNum" sz="quarter" idx="12"/>
          </p:nvPr>
        </p:nvSpPr>
        <p:spPr/>
        <p:txBody>
          <a:bodyPr/>
          <a:lstStyle/>
          <a:p>
            <a:fld id="{D14BDF64-2178-E048-9C0D-CD19B131A203}" type="slidenum">
              <a:rPr lang="en-US" smtClean="0"/>
              <a:t>17</a:t>
            </a:fld>
            <a:endParaRPr lang="en-US"/>
          </a:p>
        </p:txBody>
      </p:sp>
    </p:spTree>
    <p:extLst>
      <p:ext uri="{BB962C8B-B14F-4D97-AF65-F5344CB8AC3E}">
        <p14:creationId xmlns:p14="http://schemas.microsoft.com/office/powerpoint/2010/main" val="3776083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7BF8EA-FA2F-954B-868A-4910743DAF6A}"/>
              </a:ext>
            </a:extLst>
          </p:cNvPr>
          <p:cNvSpPr>
            <a:spLocks noGrp="1"/>
          </p:cNvSpPr>
          <p:nvPr>
            <p:ph type="sldNum" sz="quarter" idx="12"/>
          </p:nvPr>
        </p:nvSpPr>
        <p:spPr/>
        <p:txBody>
          <a:bodyPr/>
          <a:lstStyle/>
          <a:p>
            <a:fld id="{D14BDF64-2178-E048-9C0D-CD19B131A203}" type="slidenum">
              <a:rPr lang="en-US" smtClean="0"/>
              <a:pPr/>
              <a:t>18</a:t>
            </a:fld>
            <a:endParaRPr lang="en-US" dirty="0"/>
          </a:p>
        </p:txBody>
      </p:sp>
      <p:sp>
        <p:nvSpPr>
          <p:cNvPr id="5" name="Content Placeholder 4">
            <a:extLst>
              <a:ext uri="{FF2B5EF4-FFF2-40B4-BE49-F238E27FC236}">
                <a16:creationId xmlns:a16="http://schemas.microsoft.com/office/drawing/2014/main" id="{F8E57A50-123D-026E-543D-8F6592E58AD5}"/>
              </a:ext>
            </a:extLst>
          </p:cNvPr>
          <p:cNvSpPr>
            <a:spLocks noGrp="1"/>
          </p:cNvSpPr>
          <p:nvPr>
            <p:ph idx="4294967295"/>
          </p:nvPr>
        </p:nvSpPr>
        <p:spPr>
          <a:xfrm>
            <a:off x="689112" y="1800226"/>
            <a:ext cx="5140187" cy="3893020"/>
          </a:xfrm>
        </p:spPr>
        <p:txBody>
          <a:bodyPr>
            <a:normAutofit/>
          </a:bodyPr>
          <a:lstStyle/>
          <a:p>
            <a:pPr>
              <a:lnSpc>
                <a:spcPct val="100000"/>
              </a:lnSpc>
              <a:spcAft>
                <a:spcPts val="600"/>
              </a:spcAft>
              <a:buClr>
                <a:schemeClr val="bg1"/>
              </a:buClr>
            </a:pPr>
            <a:r>
              <a:rPr lang="en-US" sz="1600" b="1" dirty="0">
                <a:solidFill>
                  <a:schemeClr val="bg1"/>
                </a:solidFill>
                <a:latin typeface="Arial"/>
                <a:cs typeface="Arial"/>
              </a:rPr>
              <a:t>2022 AARC Congress </a:t>
            </a:r>
            <a:r>
              <a:rPr lang="en-US" sz="1600" dirty="0">
                <a:solidFill>
                  <a:schemeClr val="bg1"/>
                </a:solidFill>
                <a:latin typeface="Arial"/>
                <a:cs typeface="Arial"/>
              </a:rPr>
              <a:t>returns - more than 3,500 attendees, offering </a:t>
            </a:r>
            <a:r>
              <a:rPr lang="en-US" sz="1600" b="1" dirty="0">
                <a:solidFill>
                  <a:schemeClr val="bg1"/>
                </a:solidFill>
                <a:latin typeface="Arial"/>
                <a:cs typeface="Arial"/>
              </a:rPr>
              <a:t>20.66 CRCE, 154 exhibitors, and 116 presentations</a:t>
            </a:r>
            <a:r>
              <a:rPr lang="en-US" sz="1600" dirty="0">
                <a:solidFill>
                  <a:schemeClr val="bg1"/>
                </a:solidFill>
                <a:latin typeface="Arial"/>
                <a:cs typeface="Arial"/>
              </a:rPr>
              <a:t>.</a:t>
            </a:r>
          </a:p>
          <a:p>
            <a:pPr>
              <a:lnSpc>
                <a:spcPct val="100000"/>
              </a:lnSpc>
              <a:spcAft>
                <a:spcPts val="600"/>
              </a:spcAft>
              <a:buClr>
                <a:schemeClr val="bg1"/>
              </a:buClr>
            </a:pPr>
            <a:r>
              <a:rPr lang="en-US" sz="1600" dirty="0">
                <a:solidFill>
                  <a:schemeClr val="bg1"/>
                </a:solidFill>
                <a:latin typeface="Arial"/>
                <a:cs typeface="Arial"/>
              </a:rPr>
              <a:t>AARC </a:t>
            </a:r>
            <a:r>
              <a:rPr lang="en-US" sz="1600" b="1" dirty="0">
                <a:solidFill>
                  <a:schemeClr val="bg1"/>
                </a:solidFill>
                <a:latin typeface="Arial"/>
                <a:cs typeface="Arial"/>
              </a:rPr>
              <a:t>Summer Forum </a:t>
            </a:r>
            <a:r>
              <a:rPr lang="en-US" sz="1600" dirty="0">
                <a:solidFill>
                  <a:schemeClr val="bg1"/>
                </a:solidFill>
                <a:latin typeface="Arial"/>
                <a:cs typeface="Arial"/>
              </a:rPr>
              <a:t>for leadership and management is in-person for the first time in two years, a record number of exhibitors participate.</a:t>
            </a:r>
          </a:p>
          <a:p>
            <a:pPr>
              <a:lnSpc>
                <a:spcPct val="100000"/>
              </a:lnSpc>
              <a:spcAft>
                <a:spcPts val="600"/>
              </a:spcAft>
              <a:buClr>
                <a:schemeClr val="bg1"/>
              </a:buClr>
            </a:pPr>
            <a:r>
              <a:rPr lang="en-US" sz="1600" dirty="0">
                <a:solidFill>
                  <a:schemeClr val="bg1"/>
                </a:solidFill>
                <a:latin typeface="Arial"/>
                <a:cs typeface="Arial"/>
              </a:rPr>
              <a:t>Published 2022 Edition of the </a:t>
            </a:r>
            <a:r>
              <a:rPr lang="en-US" sz="1600" b="1" dirty="0">
                <a:solidFill>
                  <a:schemeClr val="bg1"/>
                </a:solidFill>
                <a:latin typeface="Arial"/>
                <a:cs typeface="Arial"/>
              </a:rPr>
              <a:t>Respiratory Care Education Annual. </a:t>
            </a:r>
          </a:p>
          <a:p>
            <a:pPr>
              <a:lnSpc>
                <a:spcPct val="100000"/>
              </a:lnSpc>
              <a:spcAft>
                <a:spcPts val="600"/>
              </a:spcAft>
              <a:buClr>
                <a:schemeClr val="bg1"/>
              </a:buClr>
            </a:pPr>
            <a:r>
              <a:rPr lang="en-US" sz="1600" dirty="0">
                <a:solidFill>
                  <a:schemeClr val="bg1"/>
                </a:solidFill>
                <a:latin typeface="Arial"/>
                <a:cs typeface="Arial"/>
              </a:rPr>
              <a:t>Executing on resources to </a:t>
            </a:r>
            <a:r>
              <a:rPr lang="en-US" sz="1600" b="1" dirty="0">
                <a:solidFill>
                  <a:schemeClr val="bg1"/>
                </a:solidFill>
                <a:latin typeface="Arial"/>
                <a:cs typeface="Arial"/>
              </a:rPr>
              <a:t>support respiratory care research</a:t>
            </a:r>
            <a:r>
              <a:rPr lang="en-US" sz="1600" dirty="0">
                <a:solidFill>
                  <a:schemeClr val="bg1"/>
                </a:solidFill>
                <a:latin typeface="Arial"/>
                <a:cs typeface="Arial"/>
              </a:rPr>
              <a:t>, including a Master Class held at Congress 2022. </a:t>
            </a:r>
          </a:p>
        </p:txBody>
      </p:sp>
      <p:sp>
        <p:nvSpPr>
          <p:cNvPr id="7" name="Content Placeholder 4">
            <a:extLst>
              <a:ext uri="{FF2B5EF4-FFF2-40B4-BE49-F238E27FC236}">
                <a16:creationId xmlns:a16="http://schemas.microsoft.com/office/drawing/2014/main" id="{2DD9D30C-EBCB-8D96-66BA-C57BADC7EE0E}"/>
              </a:ext>
            </a:extLst>
          </p:cNvPr>
          <p:cNvSpPr txBox="1">
            <a:spLocks/>
          </p:cNvSpPr>
          <p:nvPr/>
        </p:nvSpPr>
        <p:spPr>
          <a:xfrm>
            <a:off x="6289812" y="1800226"/>
            <a:ext cx="5140187" cy="3893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Aft>
                <a:spcPts val="600"/>
              </a:spcAft>
              <a:buClr>
                <a:schemeClr val="bg1"/>
              </a:buClr>
              <a:buFont typeface="Arial" panose="020B0604020202020204" pitchFamily="34" charset="0"/>
              <a:buChar char="•"/>
            </a:pPr>
            <a:r>
              <a:rPr lang="en-US" sz="1600" b="1" dirty="0">
                <a:latin typeface="Arial"/>
                <a:cs typeface="Arial"/>
              </a:rPr>
              <a:t>CPG Team creates </a:t>
            </a:r>
            <a:r>
              <a:rPr lang="en-US" sz="1600" dirty="0">
                <a:latin typeface="Arial"/>
                <a:cs typeface="Arial"/>
              </a:rPr>
              <a:t>3 new </a:t>
            </a:r>
            <a:r>
              <a:rPr lang="en-US" sz="1600" dirty="0" err="1">
                <a:latin typeface="Arial"/>
                <a:cs typeface="Arial"/>
              </a:rPr>
              <a:t>Clinial</a:t>
            </a:r>
            <a:r>
              <a:rPr lang="en-US" sz="1600" dirty="0">
                <a:latin typeface="Arial"/>
                <a:cs typeface="Arial"/>
              </a:rPr>
              <a:t> Practice Guidelines in 2022, evaluating a Pediatric Critical Asthma topic for development. </a:t>
            </a:r>
          </a:p>
          <a:p>
            <a:pPr marL="285750" indent="-285750">
              <a:lnSpc>
                <a:spcPct val="100000"/>
              </a:lnSpc>
              <a:spcAft>
                <a:spcPts val="600"/>
              </a:spcAft>
              <a:buClr>
                <a:schemeClr val="bg1"/>
              </a:buClr>
              <a:buFont typeface="Arial" panose="020B0604020202020204" pitchFamily="34" charset="0"/>
              <a:buChar char="•"/>
            </a:pPr>
            <a:r>
              <a:rPr lang="en-US" sz="1600" dirty="0">
                <a:latin typeface="Arial"/>
                <a:cs typeface="Arial"/>
              </a:rPr>
              <a:t>New </a:t>
            </a:r>
            <a:r>
              <a:rPr lang="en-US" sz="1600" b="1" dirty="0">
                <a:latin typeface="Arial"/>
                <a:cs typeface="Arial"/>
              </a:rPr>
              <a:t>“COVID-19: Lessons Learned” </a:t>
            </a:r>
            <a:r>
              <a:rPr lang="en-US" sz="1600" dirty="0">
                <a:latin typeface="Arial"/>
                <a:cs typeface="Arial"/>
              </a:rPr>
              <a:t>course and guidebook produced. </a:t>
            </a:r>
          </a:p>
          <a:p>
            <a:pPr marL="285750" indent="-285750">
              <a:lnSpc>
                <a:spcPct val="100000"/>
              </a:lnSpc>
              <a:spcAft>
                <a:spcPts val="600"/>
              </a:spcAft>
              <a:buClr>
                <a:schemeClr val="bg1"/>
              </a:buClr>
              <a:buFont typeface="Arial" panose="020B0604020202020204" pitchFamily="34" charset="0"/>
              <a:buChar char="•"/>
            </a:pPr>
            <a:r>
              <a:rPr lang="en-US" sz="1600" b="1" dirty="0">
                <a:latin typeface="Arial"/>
                <a:cs typeface="Arial"/>
              </a:rPr>
              <a:t>Respiratory Care Journal, </a:t>
            </a:r>
            <a:r>
              <a:rPr lang="en-US" sz="1600" dirty="0">
                <a:latin typeface="Arial"/>
                <a:cs typeface="Arial"/>
              </a:rPr>
              <a:t>the official science journal of the AARC, published monthly, listed in Index </a:t>
            </a:r>
            <a:r>
              <a:rPr lang="en-US" sz="1600" dirty="0" err="1">
                <a:latin typeface="Arial"/>
                <a:cs typeface="Arial"/>
              </a:rPr>
              <a:t>Medicus</a:t>
            </a:r>
            <a:r>
              <a:rPr lang="en-US" sz="1600" dirty="0">
                <a:latin typeface="Arial"/>
                <a:cs typeface="Arial"/>
              </a:rPr>
              <a:t> and included in Web of Science, goes all-digital.</a:t>
            </a:r>
          </a:p>
          <a:p>
            <a:pPr marL="285750" indent="-285750">
              <a:lnSpc>
                <a:spcPct val="100000"/>
              </a:lnSpc>
              <a:spcAft>
                <a:spcPts val="600"/>
              </a:spcAft>
              <a:buClr>
                <a:schemeClr val="bg1"/>
              </a:buClr>
              <a:buFont typeface="Arial" panose="020B0604020202020204" pitchFamily="34" charset="0"/>
              <a:buChar char="•"/>
            </a:pPr>
            <a:r>
              <a:rPr lang="en-US" sz="1600" b="1" dirty="0">
                <a:latin typeface="Arial"/>
                <a:cs typeface="Arial"/>
              </a:rPr>
              <a:t>CRCE Tracker </a:t>
            </a:r>
            <a:r>
              <a:rPr lang="en-US" sz="1600" dirty="0">
                <a:latin typeface="Arial"/>
                <a:cs typeface="Arial"/>
              </a:rPr>
              <a:t>in early development.</a:t>
            </a:r>
            <a:endParaRPr lang="en-US" sz="1400" dirty="0">
              <a:latin typeface="Arial"/>
              <a:cs typeface="Arial"/>
            </a:endParaRPr>
          </a:p>
        </p:txBody>
      </p:sp>
    </p:spTree>
    <p:extLst>
      <p:ext uri="{BB962C8B-B14F-4D97-AF65-F5344CB8AC3E}">
        <p14:creationId xmlns:p14="http://schemas.microsoft.com/office/powerpoint/2010/main" val="2207678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33B265C5-728C-74D3-7C30-3B9FA91E0F9F}"/>
              </a:ext>
            </a:extLst>
          </p:cNvPr>
          <p:cNvSpPr/>
          <p:nvPr/>
        </p:nvSpPr>
        <p:spPr>
          <a:xfrm>
            <a:off x="2894465" y="752962"/>
            <a:ext cx="1974012" cy="67417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EC3C0E3-A5EC-B834-CECA-379F9795C194}"/>
              </a:ext>
            </a:extLst>
          </p:cNvPr>
          <p:cNvSpPr>
            <a:spLocks noGrp="1"/>
          </p:cNvSpPr>
          <p:nvPr>
            <p:ph type="sldNum" sz="quarter" idx="12"/>
          </p:nvPr>
        </p:nvSpPr>
        <p:spPr/>
        <p:txBody>
          <a:bodyPr/>
          <a:lstStyle/>
          <a:p>
            <a:fld id="{D14BDF64-2178-E048-9C0D-CD19B131A203}" type="slidenum">
              <a:rPr lang="en-US" smtClean="0"/>
              <a:t>19</a:t>
            </a:fld>
            <a:endParaRPr lang="en-US"/>
          </a:p>
        </p:txBody>
      </p:sp>
      <p:sp>
        <p:nvSpPr>
          <p:cNvPr id="5" name="Title 1">
            <a:extLst>
              <a:ext uri="{FF2B5EF4-FFF2-40B4-BE49-F238E27FC236}">
                <a16:creationId xmlns:a16="http://schemas.microsoft.com/office/drawing/2014/main" id="{4F736036-CF1A-D088-9960-9CAC1FFE53CB}"/>
              </a:ext>
            </a:extLst>
          </p:cNvPr>
          <p:cNvSpPr>
            <a:spLocks noGrp="1"/>
          </p:cNvSpPr>
          <p:nvPr>
            <p:ph type="title"/>
          </p:nvPr>
        </p:nvSpPr>
        <p:spPr>
          <a:xfrm>
            <a:off x="689113" y="202418"/>
            <a:ext cx="10840278" cy="457556"/>
          </a:xfrm>
        </p:spPr>
        <p:txBody>
          <a:bodyPr>
            <a:normAutofit/>
          </a:bodyPr>
          <a:lstStyle/>
          <a:p>
            <a:pPr algn="ctr"/>
            <a:r>
              <a:rPr lang="en-US" sz="1800" b="1" dirty="0">
                <a:solidFill>
                  <a:srgbClr val="5533F8"/>
                </a:solidFill>
                <a:effectLst/>
                <a:latin typeface="Times New Roman" panose="02020603050405020304" pitchFamily="18" charset="0"/>
              </a:rPr>
              <a:t>AARC Strategic Direction 2022 - 2025</a:t>
            </a:r>
            <a:endParaRPr lang="en-US" sz="1800" dirty="0">
              <a:solidFill>
                <a:srgbClr val="5533F8"/>
              </a:solidFill>
              <a:effectLst/>
              <a:latin typeface="Times New Roman" panose="02020603050405020304" pitchFamily="18" charset="0"/>
            </a:endParaRPr>
          </a:p>
        </p:txBody>
      </p:sp>
      <p:sp>
        <p:nvSpPr>
          <p:cNvPr id="6" name="Content Placeholder 2">
            <a:extLst>
              <a:ext uri="{FF2B5EF4-FFF2-40B4-BE49-F238E27FC236}">
                <a16:creationId xmlns:a16="http://schemas.microsoft.com/office/drawing/2014/main" id="{6FF20258-4545-CF79-949E-CF1B0DBE4C01}"/>
              </a:ext>
            </a:extLst>
          </p:cNvPr>
          <p:cNvSpPr>
            <a:spLocks noGrp="1"/>
          </p:cNvSpPr>
          <p:nvPr>
            <p:ph idx="1"/>
          </p:nvPr>
        </p:nvSpPr>
        <p:spPr>
          <a:xfrm>
            <a:off x="2894465" y="812142"/>
            <a:ext cx="1974012" cy="614997"/>
          </a:xfrm>
        </p:spPr>
        <p:txBody>
          <a:bodyPr>
            <a:normAutofit/>
          </a:bodyPr>
          <a:lstStyle/>
          <a:p>
            <a:pPr marL="0" indent="0" algn="ctr">
              <a:lnSpc>
                <a:spcPct val="100000"/>
              </a:lnSpc>
              <a:buNone/>
            </a:pPr>
            <a:r>
              <a:rPr lang="en-US" sz="1000" b="1" dirty="0">
                <a:solidFill>
                  <a:schemeClr val="tx2"/>
                </a:solidFill>
                <a:effectLst/>
                <a:latin typeface="Times New Roman" panose="02020603050405020304" pitchFamily="18" charset="0"/>
                <a:cs typeface="Times New Roman" panose="02020603050405020304" pitchFamily="18" charset="0"/>
              </a:rPr>
              <a:t>Vision</a:t>
            </a:r>
            <a:br>
              <a:rPr lang="en-US" sz="600" dirty="0">
                <a:solidFill>
                  <a:srgbClr val="010541"/>
                </a:solidFill>
                <a:effectLst/>
                <a:latin typeface="Arial" panose="020B0604020202020204" pitchFamily="34" charset="0"/>
              </a:rPr>
            </a:br>
            <a:r>
              <a:rPr lang="en-US" sz="700" dirty="0">
                <a:solidFill>
                  <a:srgbClr val="010541"/>
                </a:solidFill>
                <a:effectLst/>
                <a:latin typeface="Arial" panose="020B0604020202020204" pitchFamily="34" charset="0"/>
              </a:rPr>
              <a:t>The AARC will be the leading organization to advance the profession or respiratory care worldwide.</a:t>
            </a:r>
            <a:endParaRPr lang="en-US" sz="800" dirty="0">
              <a:solidFill>
                <a:srgbClr val="010541"/>
              </a:solidFill>
              <a:effectLst/>
              <a:latin typeface="Arial" panose="020B0604020202020204" pitchFamily="34" charset="0"/>
            </a:endParaRPr>
          </a:p>
        </p:txBody>
      </p:sp>
      <p:sp>
        <p:nvSpPr>
          <p:cNvPr id="8" name="Rounded Rectangle 7">
            <a:extLst>
              <a:ext uri="{FF2B5EF4-FFF2-40B4-BE49-F238E27FC236}">
                <a16:creationId xmlns:a16="http://schemas.microsoft.com/office/drawing/2014/main" id="{3E739CEE-CCB1-713A-F279-0DBB6AB7B903}"/>
              </a:ext>
            </a:extLst>
          </p:cNvPr>
          <p:cNvSpPr/>
          <p:nvPr/>
        </p:nvSpPr>
        <p:spPr>
          <a:xfrm>
            <a:off x="5108994" y="752962"/>
            <a:ext cx="1974012" cy="67417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5FD5DCA9-1C0B-51AD-72A8-CC6A4A0AD4F9}"/>
              </a:ext>
            </a:extLst>
          </p:cNvPr>
          <p:cNvSpPr txBox="1">
            <a:spLocks/>
          </p:cNvSpPr>
          <p:nvPr/>
        </p:nvSpPr>
        <p:spPr>
          <a:xfrm>
            <a:off x="5174861" y="812142"/>
            <a:ext cx="1842277" cy="627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000" b="1" dirty="0">
                <a:solidFill>
                  <a:schemeClr val="tx2"/>
                </a:solidFill>
                <a:latin typeface="Times New Roman" panose="02020603050405020304" pitchFamily="18" charset="0"/>
                <a:cs typeface="Times New Roman" panose="02020603050405020304" pitchFamily="18" charset="0"/>
              </a:rPr>
              <a:t>Strategy</a:t>
            </a:r>
            <a:br>
              <a:rPr lang="en-US" sz="600" dirty="0">
                <a:solidFill>
                  <a:srgbClr val="010541"/>
                </a:solidFill>
              </a:rPr>
            </a:br>
            <a:r>
              <a:rPr lang="en-US" sz="700" dirty="0">
                <a:solidFill>
                  <a:srgbClr val="010541"/>
                </a:solidFill>
                <a:effectLst/>
                <a:latin typeface="Arial" panose="020B0604020202020204" pitchFamily="34" charset="0"/>
              </a:rPr>
              <a:t>The AARC will serve its members and engage, elevate, advocate, and educate the respiratory care profession.</a:t>
            </a:r>
            <a:endParaRPr lang="en-US" sz="800" dirty="0">
              <a:solidFill>
                <a:srgbClr val="010541"/>
              </a:solidFill>
              <a:effectLst/>
              <a:latin typeface="Arial" panose="020B0604020202020204" pitchFamily="34" charset="0"/>
            </a:endParaRPr>
          </a:p>
        </p:txBody>
      </p:sp>
      <p:sp>
        <p:nvSpPr>
          <p:cNvPr id="10" name="Rounded Rectangle 9">
            <a:extLst>
              <a:ext uri="{FF2B5EF4-FFF2-40B4-BE49-F238E27FC236}">
                <a16:creationId xmlns:a16="http://schemas.microsoft.com/office/drawing/2014/main" id="{D98B35AD-C0BC-7030-1544-A2C272956C02}"/>
              </a:ext>
            </a:extLst>
          </p:cNvPr>
          <p:cNvSpPr/>
          <p:nvPr/>
        </p:nvSpPr>
        <p:spPr>
          <a:xfrm>
            <a:off x="7314065" y="752962"/>
            <a:ext cx="1974012" cy="67417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AFF145D2-74C3-078E-6F04-15E7B65F5312}"/>
              </a:ext>
            </a:extLst>
          </p:cNvPr>
          <p:cNvSpPr txBox="1">
            <a:spLocks/>
          </p:cNvSpPr>
          <p:nvPr/>
        </p:nvSpPr>
        <p:spPr>
          <a:xfrm>
            <a:off x="7465603" y="812142"/>
            <a:ext cx="1721953" cy="6366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000" b="1" dirty="0">
                <a:solidFill>
                  <a:schemeClr val="tx2"/>
                </a:solidFill>
                <a:latin typeface="Times New Roman" panose="02020603050405020304" pitchFamily="18" charset="0"/>
                <a:cs typeface="Times New Roman" panose="02020603050405020304" pitchFamily="18" charset="0"/>
              </a:rPr>
              <a:t>Mission</a:t>
            </a:r>
            <a:br>
              <a:rPr lang="en-US" sz="600" dirty="0">
                <a:solidFill>
                  <a:srgbClr val="010541"/>
                </a:solidFill>
              </a:rPr>
            </a:br>
            <a:r>
              <a:rPr lang="en-US" sz="700" dirty="0">
                <a:solidFill>
                  <a:srgbClr val="010541"/>
                </a:solidFill>
                <a:effectLst/>
                <a:latin typeface="Arial" panose="020B0604020202020204" pitchFamily="34" charset="0"/>
              </a:rPr>
              <a:t>The AARC is the foremost professional association promoting respiratory therapists.</a:t>
            </a:r>
            <a:endParaRPr lang="en-US" sz="800" dirty="0">
              <a:solidFill>
                <a:srgbClr val="010541"/>
              </a:solidFill>
              <a:effectLst/>
              <a:latin typeface="Arial" panose="020B0604020202020204" pitchFamily="34" charset="0"/>
            </a:endParaRPr>
          </a:p>
        </p:txBody>
      </p:sp>
      <p:grpSp>
        <p:nvGrpSpPr>
          <p:cNvPr id="30" name="Group 29">
            <a:extLst>
              <a:ext uri="{FF2B5EF4-FFF2-40B4-BE49-F238E27FC236}">
                <a16:creationId xmlns:a16="http://schemas.microsoft.com/office/drawing/2014/main" id="{C8006EDA-B7B2-3AD1-48F0-F35941EE3DC8}"/>
              </a:ext>
            </a:extLst>
          </p:cNvPr>
          <p:cNvGrpSpPr/>
          <p:nvPr/>
        </p:nvGrpSpPr>
        <p:grpSpPr>
          <a:xfrm>
            <a:off x="7284870" y="1678325"/>
            <a:ext cx="2261826" cy="724174"/>
            <a:chOff x="1799570" y="1828800"/>
            <a:chExt cx="2261826" cy="724174"/>
          </a:xfrm>
        </p:grpSpPr>
        <p:grpSp>
          <p:nvGrpSpPr>
            <p:cNvPr id="31" name="Group 30">
              <a:extLst>
                <a:ext uri="{FF2B5EF4-FFF2-40B4-BE49-F238E27FC236}">
                  <a16:creationId xmlns:a16="http://schemas.microsoft.com/office/drawing/2014/main" id="{CC411CE0-D50E-7B28-9BE3-2187AD0A6645}"/>
                </a:ext>
              </a:extLst>
            </p:cNvPr>
            <p:cNvGrpSpPr/>
            <p:nvPr/>
          </p:nvGrpSpPr>
          <p:grpSpPr>
            <a:xfrm>
              <a:off x="2168449" y="1828800"/>
              <a:ext cx="1892947" cy="724174"/>
              <a:chOff x="2168449" y="1828800"/>
              <a:chExt cx="1892947" cy="724174"/>
            </a:xfrm>
          </p:grpSpPr>
          <p:sp>
            <p:nvSpPr>
              <p:cNvPr id="33" name="Oval 32">
                <a:extLst>
                  <a:ext uri="{FF2B5EF4-FFF2-40B4-BE49-F238E27FC236}">
                    <a16:creationId xmlns:a16="http://schemas.microsoft.com/office/drawing/2014/main" id="{594A384F-1DF2-53CE-DF68-02C7841D3055}"/>
                  </a:ext>
                </a:extLst>
              </p:cNvPr>
              <p:cNvSpPr/>
              <p:nvPr/>
            </p:nvSpPr>
            <p:spPr>
              <a:xfrm>
                <a:off x="3337222" y="1828800"/>
                <a:ext cx="724174" cy="7241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8BECEFE-BE82-A545-1118-D243D67FA603}"/>
                  </a:ext>
                </a:extLst>
              </p:cNvPr>
              <p:cNvSpPr/>
              <p:nvPr/>
            </p:nvSpPr>
            <p:spPr>
              <a:xfrm>
                <a:off x="2168449" y="1828800"/>
                <a:ext cx="1533808" cy="7241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Oval 31">
              <a:extLst>
                <a:ext uri="{FF2B5EF4-FFF2-40B4-BE49-F238E27FC236}">
                  <a16:creationId xmlns:a16="http://schemas.microsoft.com/office/drawing/2014/main" id="{B161A154-5707-D67C-4011-10C5F3652686}"/>
                </a:ext>
              </a:extLst>
            </p:cNvPr>
            <p:cNvSpPr/>
            <p:nvPr/>
          </p:nvSpPr>
          <p:spPr>
            <a:xfrm>
              <a:off x="1799570" y="1828800"/>
              <a:ext cx="724174" cy="724174"/>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Content Placeholder 2">
            <a:extLst>
              <a:ext uri="{FF2B5EF4-FFF2-40B4-BE49-F238E27FC236}">
                <a16:creationId xmlns:a16="http://schemas.microsoft.com/office/drawing/2014/main" id="{037B4B14-916F-2068-AFC8-DC908B557010}"/>
              </a:ext>
            </a:extLst>
          </p:cNvPr>
          <p:cNvSpPr txBox="1">
            <a:spLocks/>
          </p:cNvSpPr>
          <p:nvPr/>
        </p:nvSpPr>
        <p:spPr>
          <a:xfrm>
            <a:off x="8011102" y="1678326"/>
            <a:ext cx="1465410" cy="7241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b="1" dirty="0">
                <a:solidFill>
                  <a:schemeClr val="bg1"/>
                </a:solidFill>
              </a:rPr>
              <a:t>EDUCATE</a:t>
            </a:r>
            <a:br>
              <a:rPr lang="en-US" sz="600" dirty="0">
                <a:solidFill>
                  <a:schemeClr val="bg1"/>
                </a:solidFill>
              </a:rPr>
            </a:br>
            <a:r>
              <a:rPr lang="en-US" sz="600" dirty="0">
                <a:solidFill>
                  <a:schemeClr val="bg1"/>
                </a:solidFill>
                <a:effectLst/>
                <a:latin typeface="Arial" panose="020B0604020202020204" pitchFamily="34" charset="0"/>
              </a:rPr>
              <a:t>We will deliver premier, evidence-based learning opportunities and promote the art and science of respiratory care.</a:t>
            </a:r>
            <a:endParaRPr lang="en-US" sz="800" dirty="0">
              <a:solidFill>
                <a:schemeClr val="bg1"/>
              </a:solidFill>
              <a:effectLst/>
              <a:latin typeface="Arial" panose="020B0604020202020204" pitchFamily="34" charset="0"/>
            </a:endParaRPr>
          </a:p>
        </p:txBody>
      </p:sp>
      <p:grpSp>
        <p:nvGrpSpPr>
          <p:cNvPr id="42" name="Group 41">
            <a:extLst>
              <a:ext uri="{FF2B5EF4-FFF2-40B4-BE49-F238E27FC236}">
                <a16:creationId xmlns:a16="http://schemas.microsoft.com/office/drawing/2014/main" id="{39BB73AD-4EC6-3E15-ED46-30059786256E}"/>
              </a:ext>
            </a:extLst>
          </p:cNvPr>
          <p:cNvGrpSpPr/>
          <p:nvPr/>
        </p:nvGrpSpPr>
        <p:grpSpPr>
          <a:xfrm>
            <a:off x="9624032" y="1678325"/>
            <a:ext cx="2261826" cy="724174"/>
            <a:chOff x="1799570" y="1828800"/>
            <a:chExt cx="2261826" cy="724174"/>
          </a:xfrm>
        </p:grpSpPr>
        <p:grpSp>
          <p:nvGrpSpPr>
            <p:cNvPr id="43" name="Group 42">
              <a:extLst>
                <a:ext uri="{FF2B5EF4-FFF2-40B4-BE49-F238E27FC236}">
                  <a16:creationId xmlns:a16="http://schemas.microsoft.com/office/drawing/2014/main" id="{CDB0991F-A503-7E90-2C11-10DDEBBFD63D}"/>
                </a:ext>
              </a:extLst>
            </p:cNvPr>
            <p:cNvGrpSpPr/>
            <p:nvPr/>
          </p:nvGrpSpPr>
          <p:grpSpPr>
            <a:xfrm>
              <a:off x="2153041" y="1828800"/>
              <a:ext cx="1908355" cy="724174"/>
              <a:chOff x="2153041" y="1828800"/>
              <a:chExt cx="1908355" cy="724174"/>
            </a:xfrm>
          </p:grpSpPr>
          <p:sp>
            <p:nvSpPr>
              <p:cNvPr id="45" name="Oval 44">
                <a:extLst>
                  <a:ext uri="{FF2B5EF4-FFF2-40B4-BE49-F238E27FC236}">
                    <a16:creationId xmlns:a16="http://schemas.microsoft.com/office/drawing/2014/main" id="{9050F26E-7CC6-623A-5579-CC956BB45FBB}"/>
                  </a:ext>
                </a:extLst>
              </p:cNvPr>
              <p:cNvSpPr/>
              <p:nvPr/>
            </p:nvSpPr>
            <p:spPr>
              <a:xfrm>
                <a:off x="3337222" y="1828800"/>
                <a:ext cx="724174" cy="7241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640B4C0-253E-AB6E-04C1-52223E022CD8}"/>
                  </a:ext>
                </a:extLst>
              </p:cNvPr>
              <p:cNvSpPr/>
              <p:nvPr/>
            </p:nvSpPr>
            <p:spPr>
              <a:xfrm>
                <a:off x="2153041" y="1828800"/>
                <a:ext cx="1551887" cy="7241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Oval 43">
              <a:extLst>
                <a:ext uri="{FF2B5EF4-FFF2-40B4-BE49-F238E27FC236}">
                  <a16:creationId xmlns:a16="http://schemas.microsoft.com/office/drawing/2014/main" id="{548DE619-06F2-E689-A8E3-8FFC6851ACB0}"/>
                </a:ext>
              </a:extLst>
            </p:cNvPr>
            <p:cNvSpPr/>
            <p:nvPr/>
          </p:nvSpPr>
          <p:spPr>
            <a:xfrm>
              <a:off x="1799570" y="1828800"/>
              <a:ext cx="724174" cy="724174"/>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Content Placeholder 2">
            <a:extLst>
              <a:ext uri="{FF2B5EF4-FFF2-40B4-BE49-F238E27FC236}">
                <a16:creationId xmlns:a16="http://schemas.microsoft.com/office/drawing/2014/main" id="{32A4D873-67C2-3FFC-DB6B-FC85B0B2EADA}"/>
              </a:ext>
            </a:extLst>
          </p:cNvPr>
          <p:cNvSpPr txBox="1">
            <a:spLocks/>
          </p:cNvSpPr>
          <p:nvPr/>
        </p:nvSpPr>
        <p:spPr>
          <a:xfrm>
            <a:off x="10350264" y="1678326"/>
            <a:ext cx="1465410" cy="7241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b="1" dirty="0">
                <a:solidFill>
                  <a:schemeClr val="bg1"/>
                </a:solidFill>
              </a:rPr>
              <a:t>ORGANIZE</a:t>
            </a:r>
            <a:br>
              <a:rPr lang="en-US" sz="600" dirty="0">
                <a:solidFill>
                  <a:schemeClr val="bg1"/>
                </a:solidFill>
              </a:rPr>
            </a:br>
            <a:r>
              <a:rPr lang="en-US" sz="600" dirty="0">
                <a:solidFill>
                  <a:schemeClr val="bg1"/>
                </a:solidFill>
                <a:effectLst/>
                <a:latin typeface="Arial" panose="020B0604020202020204" pitchFamily="34" charset="0"/>
              </a:rPr>
              <a:t>We will promote and enable individual and organizational growth.</a:t>
            </a:r>
            <a:endParaRPr lang="en-US" sz="800" dirty="0">
              <a:solidFill>
                <a:schemeClr val="bg1"/>
              </a:solidFill>
              <a:effectLst/>
              <a:latin typeface="Arial" panose="020B0604020202020204" pitchFamily="34" charset="0"/>
            </a:endParaRPr>
          </a:p>
        </p:txBody>
      </p:sp>
      <p:grpSp>
        <p:nvGrpSpPr>
          <p:cNvPr id="48" name="Group 47">
            <a:extLst>
              <a:ext uri="{FF2B5EF4-FFF2-40B4-BE49-F238E27FC236}">
                <a16:creationId xmlns:a16="http://schemas.microsoft.com/office/drawing/2014/main" id="{ED3334AE-9217-8369-1320-E96D9557B041}"/>
              </a:ext>
            </a:extLst>
          </p:cNvPr>
          <p:cNvGrpSpPr/>
          <p:nvPr/>
        </p:nvGrpSpPr>
        <p:grpSpPr>
          <a:xfrm>
            <a:off x="316724" y="1678325"/>
            <a:ext cx="2261826" cy="724174"/>
            <a:chOff x="1799570" y="1828800"/>
            <a:chExt cx="2261826" cy="724174"/>
          </a:xfrm>
        </p:grpSpPr>
        <p:grpSp>
          <p:nvGrpSpPr>
            <p:cNvPr id="49" name="Group 48">
              <a:extLst>
                <a:ext uri="{FF2B5EF4-FFF2-40B4-BE49-F238E27FC236}">
                  <a16:creationId xmlns:a16="http://schemas.microsoft.com/office/drawing/2014/main" id="{F53BF7AB-9E47-2C12-E909-2350A0063F2B}"/>
                </a:ext>
              </a:extLst>
            </p:cNvPr>
            <p:cNvGrpSpPr/>
            <p:nvPr/>
          </p:nvGrpSpPr>
          <p:grpSpPr>
            <a:xfrm>
              <a:off x="2169337" y="1828800"/>
              <a:ext cx="1892059" cy="724174"/>
              <a:chOff x="2169337" y="1828800"/>
              <a:chExt cx="1892059" cy="724174"/>
            </a:xfrm>
          </p:grpSpPr>
          <p:sp>
            <p:nvSpPr>
              <p:cNvPr id="51" name="Oval 50">
                <a:extLst>
                  <a:ext uri="{FF2B5EF4-FFF2-40B4-BE49-F238E27FC236}">
                    <a16:creationId xmlns:a16="http://schemas.microsoft.com/office/drawing/2014/main" id="{0262EB73-2CA9-2EFF-2847-45A1A48F07C4}"/>
                  </a:ext>
                </a:extLst>
              </p:cNvPr>
              <p:cNvSpPr/>
              <p:nvPr/>
            </p:nvSpPr>
            <p:spPr>
              <a:xfrm>
                <a:off x="3337222" y="1828800"/>
                <a:ext cx="724174" cy="7241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949AE53-F1C4-86C6-8EED-82A527A48C38}"/>
                  </a:ext>
                </a:extLst>
              </p:cNvPr>
              <p:cNvSpPr/>
              <p:nvPr/>
            </p:nvSpPr>
            <p:spPr>
              <a:xfrm>
                <a:off x="2169337" y="1828800"/>
                <a:ext cx="1545067" cy="7241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448B6970-0397-9179-8F38-2DE595014A6D}"/>
                </a:ext>
              </a:extLst>
            </p:cNvPr>
            <p:cNvSpPr/>
            <p:nvPr/>
          </p:nvSpPr>
          <p:spPr>
            <a:xfrm>
              <a:off x="1799570" y="1828800"/>
              <a:ext cx="724174" cy="72417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Content Placeholder 2">
            <a:extLst>
              <a:ext uri="{FF2B5EF4-FFF2-40B4-BE49-F238E27FC236}">
                <a16:creationId xmlns:a16="http://schemas.microsoft.com/office/drawing/2014/main" id="{F656E788-5EEA-A5DC-787B-23EEEFBD384D}"/>
              </a:ext>
            </a:extLst>
          </p:cNvPr>
          <p:cNvSpPr txBox="1">
            <a:spLocks/>
          </p:cNvSpPr>
          <p:nvPr/>
        </p:nvSpPr>
        <p:spPr>
          <a:xfrm>
            <a:off x="1042956" y="1678326"/>
            <a:ext cx="1465410" cy="7241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b="1" dirty="0">
                <a:solidFill>
                  <a:schemeClr val="bg1"/>
                </a:solidFill>
              </a:rPr>
              <a:t>ENGAGE</a:t>
            </a:r>
            <a:br>
              <a:rPr lang="en-US" sz="600" dirty="0">
                <a:solidFill>
                  <a:schemeClr val="bg1"/>
                </a:solidFill>
              </a:rPr>
            </a:br>
            <a:r>
              <a:rPr lang="en-US" sz="600" dirty="0">
                <a:solidFill>
                  <a:schemeClr val="bg1"/>
                </a:solidFill>
                <a:effectLst/>
                <a:latin typeface="Arial" panose="020B0604020202020204" pitchFamily="34" charset="0"/>
              </a:rPr>
              <a:t>We will build and strengthen a diverse and inclusive professional community.</a:t>
            </a:r>
            <a:endParaRPr lang="en-US" sz="800" dirty="0">
              <a:solidFill>
                <a:schemeClr val="bg1"/>
              </a:solidFill>
              <a:effectLst/>
              <a:latin typeface="Arial" panose="020B0604020202020204" pitchFamily="34" charset="0"/>
            </a:endParaRPr>
          </a:p>
        </p:txBody>
      </p:sp>
      <p:grpSp>
        <p:nvGrpSpPr>
          <p:cNvPr id="54" name="Group 53">
            <a:extLst>
              <a:ext uri="{FF2B5EF4-FFF2-40B4-BE49-F238E27FC236}">
                <a16:creationId xmlns:a16="http://schemas.microsoft.com/office/drawing/2014/main" id="{46FBFA13-AFD7-38B9-6EF4-5A066E3A6445}"/>
              </a:ext>
            </a:extLst>
          </p:cNvPr>
          <p:cNvGrpSpPr/>
          <p:nvPr/>
        </p:nvGrpSpPr>
        <p:grpSpPr>
          <a:xfrm>
            <a:off x="2634676" y="1678325"/>
            <a:ext cx="2261826" cy="724174"/>
            <a:chOff x="1799570" y="1828800"/>
            <a:chExt cx="2261826" cy="724174"/>
          </a:xfrm>
        </p:grpSpPr>
        <p:grpSp>
          <p:nvGrpSpPr>
            <p:cNvPr id="55" name="Group 54">
              <a:extLst>
                <a:ext uri="{FF2B5EF4-FFF2-40B4-BE49-F238E27FC236}">
                  <a16:creationId xmlns:a16="http://schemas.microsoft.com/office/drawing/2014/main" id="{81EA3263-D043-A051-391E-3574C8FFFC39}"/>
                </a:ext>
              </a:extLst>
            </p:cNvPr>
            <p:cNvGrpSpPr/>
            <p:nvPr/>
          </p:nvGrpSpPr>
          <p:grpSpPr>
            <a:xfrm>
              <a:off x="2169337" y="1828800"/>
              <a:ext cx="1892059" cy="724174"/>
              <a:chOff x="2169337" y="1828800"/>
              <a:chExt cx="1892059" cy="724174"/>
            </a:xfrm>
          </p:grpSpPr>
          <p:sp>
            <p:nvSpPr>
              <p:cNvPr id="57" name="Oval 56">
                <a:extLst>
                  <a:ext uri="{FF2B5EF4-FFF2-40B4-BE49-F238E27FC236}">
                    <a16:creationId xmlns:a16="http://schemas.microsoft.com/office/drawing/2014/main" id="{816611B7-1EB5-ECA6-221A-243A36AFE860}"/>
                  </a:ext>
                </a:extLst>
              </p:cNvPr>
              <p:cNvSpPr/>
              <p:nvPr/>
            </p:nvSpPr>
            <p:spPr>
              <a:xfrm>
                <a:off x="3337222" y="1828800"/>
                <a:ext cx="724174" cy="7241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493CDF9-A996-5EDA-6938-A2A0C4E9D1B4}"/>
                  </a:ext>
                </a:extLst>
              </p:cNvPr>
              <p:cNvSpPr/>
              <p:nvPr/>
            </p:nvSpPr>
            <p:spPr>
              <a:xfrm>
                <a:off x="2169337" y="1828800"/>
                <a:ext cx="1551767" cy="7241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9DD078AF-F587-B0AB-DE1C-BA009353B1E0}"/>
                </a:ext>
              </a:extLst>
            </p:cNvPr>
            <p:cNvSpPr/>
            <p:nvPr/>
          </p:nvSpPr>
          <p:spPr>
            <a:xfrm>
              <a:off x="1799570" y="1828800"/>
              <a:ext cx="724174" cy="72417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Content Placeholder 2">
            <a:extLst>
              <a:ext uri="{FF2B5EF4-FFF2-40B4-BE49-F238E27FC236}">
                <a16:creationId xmlns:a16="http://schemas.microsoft.com/office/drawing/2014/main" id="{7B428BF5-2142-B70B-5664-1EF2AD578F4B}"/>
              </a:ext>
            </a:extLst>
          </p:cNvPr>
          <p:cNvSpPr txBox="1">
            <a:spLocks/>
          </p:cNvSpPr>
          <p:nvPr/>
        </p:nvSpPr>
        <p:spPr>
          <a:xfrm>
            <a:off x="3360908" y="1678326"/>
            <a:ext cx="1465410" cy="7241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b="1" dirty="0">
                <a:solidFill>
                  <a:schemeClr val="bg1"/>
                </a:solidFill>
              </a:rPr>
              <a:t>ELEVATE</a:t>
            </a:r>
            <a:br>
              <a:rPr lang="en-US" sz="600" dirty="0">
                <a:solidFill>
                  <a:schemeClr val="bg1"/>
                </a:solidFill>
              </a:rPr>
            </a:br>
            <a:r>
              <a:rPr lang="en-US" sz="600" dirty="0">
                <a:solidFill>
                  <a:schemeClr val="bg1"/>
                </a:solidFill>
                <a:effectLst/>
                <a:latin typeface="Arial" panose="020B0604020202020204" pitchFamily="34" charset="0"/>
              </a:rPr>
              <a:t>We will advance the recognition and role of respiratory therapists.</a:t>
            </a:r>
            <a:endParaRPr lang="en-US" sz="800" dirty="0">
              <a:solidFill>
                <a:schemeClr val="bg1"/>
              </a:solidFill>
              <a:effectLst/>
              <a:latin typeface="Arial" panose="020B0604020202020204" pitchFamily="34" charset="0"/>
            </a:endParaRPr>
          </a:p>
        </p:txBody>
      </p:sp>
      <p:grpSp>
        <p:nvGrpSpPr>
          <p:cNvPr id="60" name="Group 59">
            <a:extLst>
              <a:ext uri="{FF2B5EF4-FFF2-40B4-BE49-F238E27FC236}">
                <a16:creationId xmlns:a16="http://schemas.microsoft.com/office/drawing/2014/main" id="{64EB8D76-2C42-5F9A-23C4-C0BF0539D5C2}"/>
              </a:ext>
            </a:extLst>
          </p:cNvPr>
          <p:cNvGrpSpPr/>
          <p:nvPr/>
        </p:nvGrpSpPr>
        <p:grpSpPr>
          <a:xfrm>
            <a:off x="4959329" y="1678325"/>
            <a:ext cx="2261826" cy="724174"/>
            <a:chOff x="1799570" y="1828800"/>
            <a:chExt cx="2261826" cy="724174"/>
          </a:xfrm>
        </p:grpSpPr>
        <p:grpSp>
          <p:nvGrpSpPr>
            <p:cNvPr id="61" name="Group 60">
              <a:extLst>
                <a:ext uri="{FF2B5EF4-FFF2-40B4-BE49-F238E27FC236}">
                  <a16:creationId xmlns:a16="http://schemas.microsoft.com/office/drawing/2014/main" id="{CE65A462-2E6A-304D-70E0-B085470B0634}"/>
                </a:ext>
              </a:extLst>
            </p:cNvPr>
            <p:cNvGrpSpPr/>
            <p:nvPr/>
          </p:nvGrpSpPr>
          <p:grpSpPr>
            <a:xfrm>
              <a:off x="2155191" y="1828800"/>
              <a:ext cx="1906205" cy="724174"/>
              <a:chOff x="2155191" y="1828800"/>
              <a:chExt cx="1906205" cy="724174"/>
            </a:xfrm>
          </p:grpSpPr>
          <p:sp>
            <p:nvSpPr>
              <p:cNvPr id="63" name="Oval 62">
                <a:extLst>
                  <a:ext uri="{FF2B5EF4-FFF2-40B4-BE49-F238E27FC236}">
                    <a16:creationId xmlns:a16="http://schemas.microsoft.com/office/drawing/2014/main" id="{F0921831-81A4-EB20-EE87-04F658789477}"/>
                  </a:ext>
                </a:extLst>
              </p:cNvPr>
              <p:cNvSpPr/>
              <p:nvPr/>
            </p:nvSpPr>
            <p:spPr>
              <a:xfrm>
                <a:off x="3337222" y="1828800"/>
                <a:ext cx="724174" cy="7241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FB8F060-443D-2B48-9B3F-B50E14408B53}"/>
                  </a:ext>
                </a:extLst>
              </p:cNvPr>
              <p:cNvSpPr/>
              <p:nvPr/>
            </p:nvSpPr>
            <p:spPr>
              <a:xfrm>
                <a:off x="2155191" y="1828800"/>
                <a:ext cx="1566802" cy="7241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Oval 61">
              <a:extLst>
                <a:ext uri="{FF2B5EF4-FFF2-40B4-BE49-F238E27FC236}">
                  <a16:creationId xmlns:a16="http://schemas.microsoft.com/office/drawing/2014/main" id="{8C5720D4-0B21-19D0-8C28-45BDE9FC4D47}"/>
                </a:ext>
              </a:extLst>
            </p:cNvPr>
            <p:cNvSpPr/>
            <p:nvPr/>
          </p:nvSpPr>
          <p:spPr>
            <a:xfrm>
              <a:off x="1799570" y="1828800"/>
              <a:ext cx="724174" cy="724174"/>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Content Placeholder 2">
            <a:extLst>
              <a:ext uri="{FF2B5EF4-FFF2-40B4-BE49-F238E27FC236}">
                <a16:creationId xmlns:a16="http://schemas.microsoft.com/office/drawing/2014/main" id="{F220D03F-DF94-B873-AA13-0F23C23BE785}"/>
              </a:ext>
            </a:extLst>
          </p:cNvPr>
          <p:cNvSpPr txBox="1">
            <a:spLocks/>
          </p:cNvSpPr>
          <p:nvPr/>
        </p:nvSpPr>
        <p:spPr>
          <a:xfrm>
            <a:off x="5685561" y="1678326"/>
            <a:ext cx="1179129" cy="7241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b="1" dirty="0">
                <a:solidFill>
                  <a:schemeClr val="bg1"/>
                </a:solidFill>
              </a:rPr>
              <a:t>ADVOCATE</a:t>
            </a:r>
            <a:br>
              <a:rPr lang="en-US" sz="600" dirty="0">
                <a:solidFill>
                  <a:schemeClr val="bg1"/>
                </a:solidFill>
              </a:rPr>
            </a:br>
            <a:r>
              <a:rPr lang="en-US" sz="600" dirty="0">
                <a:solidFill>
                  <a:schemeClr val="bg1"/>
                </a:solidFill>
                <a:effectLst/>
                <a:latin typeface="Arial" panose="020B0604020202020204" pitchFamily="34" charset="0"/>
              </a:rPr>
              <a:t>We will champion policies and initiatives that enhance respiratory care.</a:t>
            </a:r>
            <a:endParaRPr lang="en-US" sz="800" dirty="0">
              <a:effectLst/>
              <a:latin typeface="Arial" panose="020B0604020202020204" pitchFamily="34" charset="0"/>
            </a:endParaRPr>
          </a:p>
        </p:txBody>
      </p:sp>
      <p:pic>
        <p:nvPicPr>
          <p:cNvPr id="66" name="Picture 65" descr="A group of people with white lines&#10;&#10;Description automatically generated">
            <a:extLst>
              <a:ext uri="{FF2B5EF4-FFF2-40B4-BE49-F238E27FC236}">
                <a16:creationId xmlns:a16="http://schemas.microsoft.com/office/drawing/2014/main" id="{A8790BB9-19A0-6896-B7D1-E9445977AD59}"/>
              </a:ext>
            </a:extLst>
          </p:cNvPr>
          <p:cNvPicPr>
            <a:picLocks noChangeAspect="1"/>
          </p:cNvPicPr>
          <p:nvPr/>
        </p:nvPicPr>
        <p:blipFill>
          <a:blip r:embed="rId3"/>
          <a:stretch>
            <a:fillRect/>
          </a:stretch>
        </p:blipFill>
        <p:spPr>
          <a:xfrm>
            <a:off x="508114" y="1898476"/>
            <a:ext cx="331776" cy="283872"/>
          </a:xfrm>
          <a:prstGeom prst="rect">
            <a:avLst/>
          </a:prstGeom>
        </p:spPr>
      </p:pic>
      <p:pic>
        <p:nvPicPr>
          <p:cNvPr id="67" name="Picture 66" descr="A white line drawing of a person holding a person's hands&#10;&#10;Description automatically generated">
            <a:extLst>
              <a:ext uri="{FF2B5EF4-FFF2-40B4-BE49-F238E27FC236}">
                <a16:creationId xmlns:a16="http://schemas.microsoft.com/office/drawing/2014/main" id="{693F1BD6-175A-9F8A-B1E6-55FB5E9497F2}"/>
              </a:ext>
            </a:extLst>
          </p:cNvPr>
          <p:cNvPicPr>
            <a:picLocks noChangeAspect="1"/>
          </p:cNvPicPr>
          <p:nvPr/>
        </p:nvPicPr>
        <p:blipFill>
          <a:blip r:embed="rId4"/>
          <a:stretch>
            <a:fillRect/>
          </a:stretch>
        </p:blipFill>
        <p:spPr>
          <a:xfrm>
            <a:off x="2848211" y="1867324"/>
            <a:ext cx="297104" cy="346175"/>
          </a:xfrm>
          <a:prstGeom prst="rect">
            <a:avLst/>
          </a:prstGeom>
        </p:spPr>
      </p:pic>
      <p:pic>
        <p:nvPicPr>
          <p:cNvPr id="68" name="Picture 67" descr="A white line art of a megaphone&#10;&#10;Description automatically generated">
            <a:extLst>
              <a:ext uri="{FF2B5EF4-FFF2-40B4-BE49-F238E27FC236}">
                <a16:creationId xmlns:a16="http://schemas.microsoft.com/office/drawing/2014/main" id="{D4FAD43D-809E-CC54-E62C-1806219CCCBB}"/>
              </a:ext>
            </a:extLst>
          </p:cNvPr>
          <p:cNvPicPr>
            <a:picLocks noChangeAspect="1"/>
          </p:cNvPicPr>
          <p:nvPr/>
        </p:nvPicPr>
        <p:blipFill>
          <a:blip r:embed="rId5"/>
          <a:stretch>
            <a:fillRect/>
          </a:stretch>
        </p:blipFill>
        <p:spPr>
          <a:xfrm>
            <a:off x="5156532" y="1866577"/>
            <a:ext cx="317606" cy="315023"/>
          </a:xfrm>
          <a:prstGeom prst="rect">
            <a:avLst/>
          </a:prstGeom>
        </p:spPr>
      </p:pic>
      <p:pic>
        <p:nvPicPr>
          <p:cNvPr id="69" name="Picture 68" descr="A white brain on a black background&#10;&#10;Description automatically generated">
            <a:extLst>
              <a:ext uri="{FF2B5EF4-FFF2-40B4-BE49-F238E27FC236}">
                <a16:creationId xmlns:a16="http://schemas.microsoft.com/office/drawing/2014/main" id="{8C9355D6-05DF-F7AD-A49C-86E27DD221CD}"/>
              </a:ext>
            </a:extLst>
          </p:cNvPr>
          <p:cNvPicPr>
            <a:picLocks noChangeAspect="1"/>
          </p:cNvPicPr>
          <p:nvPr/>
        </p:nvPicPr>
        <p:blipFill>
          <a:blip r:embed="rId6"/>
          <a:stretch>
            <a:fillRect/>
          </a:stretch>
        </p:blipFill>
        <p:spPr>
          <a:xfrm>
            <a:off x="7467603" y="1866577"/>
            <a:ext cx="347302" cy="362249"/>
          </a:xfrm>
          <a:prstGeom prst="rect">
            <a:avLst/>
          </a:prstGeom>
        </p:spPr>
      </p:pic>
      <p:pic>
        <p:nvPicPr>
          <p:cNvPr id="70" name="Picture 69" descr="A white circle with black background&#10;&#10;Description automatically generated">
            <a:extLst>
              <a:ext uri="{FF2B5EF4-FFF2-40B4-BE49-F238E27FC236}">
                <a16:creationId xmlns:a16="http://schemas.microsoft.com/office/drawing/2014/main" id="{2AE5E66F-2CBA-5906-FA81-983A99105B6D}"/>
              </a:ext>
            </a:extLst>
          </p:cNvPr>
          <p:cNvPicPr>
            <a:picLocks noChangeAspect="1"/>
          </p:cNvPicPr>
          <p:nvPr/>
        </p:nvPicPr>
        <p:blipFill>
          <a:blip r:embed="rId7"/>
          <a:stretch>
            <a:fillRect/>
          </a:stretch>
        </p:blipFill>
        <p:spPr>
          <a:xfrm>
            <a:off x="9807475" y="1866577"/>
            <a:ext cx="366252" cy="346922"/>
          </a:xfrm>
          <a:prstGeom prst="rect">
            <a:avLst/>
          </a:prstGeom>
        </p:spPr>
      </p:pic>
      <p:sp>
        <p:nvSpPr>
          <p:cNvPr id="73" name="Rectangle 72">
            <a:extLst>
              <a:ext uri="{FF2B5EF4-FFF2-40B4-BE49-F238E27FC236}">
                <a16:creationId xmlns:a16="http://schemas.microsoft.com/office/drawing/2014/main" id="{FB7CF1D5-E1CB-4BA8-14D6-C8116B9FE376}"/>
              </a:ext>
            </a:extLst>
          </p:cNvPr>
          <p:cNvSpPr/>
          <p:nvPr/>
        </p:nvSpPr>
        <p:spPr>
          <a:xfrm>
            <a:off x="363203" y="2510430"/>
            <a:ext cx="2191642" cy="298094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9060C40-1110-BC22-572A-756CE89879B1}"/>
              </a:ext>
            </a:extLst>
          </p:cNvPr>
          <p:cNvSpPr/>
          <p:nvPr/>
        </p:nvSpPr>
        <p:spPr>
          <a:xfrm>
            <a:off x="2684505" y="2510430"/>
            <a:ext cx="2191642" cy="20939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B374E14-AD5D-1E44-1A12-C77F0B9223FD}"/>
              </a:ext>
            </a:extLst>
          </p:cNvPr>
          <p:cNvSpPr/>
          <p:nvPr/>
        </p:nvSpPr>
        <p:spPr>
          <a:xfrm>
            <a:off x="5013431" y="2510430"/>
            <a:ext cx="2191642" cy="25549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3A470EE-8BDE-ED5F-FCA0-CD4FA0CBCC8C}"/>
              </a:ext>
            </a:extLst>
          </p:cNvPr>
          <p:cNvSpPr/>
          <p:nvPr/>
        </p:nvSpPr>
        <p:spPr>
          <a:xfrm>
            <a:off x="7342357" y="2510430"/>
            <a:ext cx="2191642" cy="255498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5C3C0211-319F-7B95-6CB4-62CB01DBF0AB}"/>
              </a:ext>
            </a:extLst>
          </p:cNvPr>
          <p:cNvSpPr/>
          <p:nvPr/>
        </p:nvSpPr>
        <p:spPr>
          <a:xfrm>
            <a:off x="9671283" y="2510430"/>
            <a:ext cx="2191642" cy="216509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ontent Placeholder 2">
            <a:extLst>
              <a:ext uri="{FF2B5EF4-FFF2-40B4-BE49-F238E27FC236}">
                <a16:creationId xmlns:a16="http://schemas.microsoft.com/office/drawing/2014/main" id="{5EEF5A07-E2B0-692E-8050-318ABAB0CC0C}"/>
              </a:ext>
            </a:extLst>
          </p:cNvPr>
          <p:cNvSpPr txBox="1">
            <a:spLocks/>
          </p:cNvSpPr>
          <p:nvPr/>
        </p:nvSpPr>
        <p:spPr>
          <a:xfrm>
            <a:off x="363203" y="2510428"/>
            <a:ext cx="2191641" cy="2834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600" b="1" dirty="0">
                <a:solidFill>
                  <a:schemeClr val="bg1"/>
                </a:solidFill>
                <a:effectLst/>
                <a:latin typeface="Arial" panose="020B0604020202020204" pitchFamily="34" charset="0"/>
              </a:rPr>
              <a:t>OPERATIONAL GOALS</a:t>
            </a:r>
            <a:endParaRPr lang="en-US" sz="600" dirty="0">
              <a:solidFill>
                <a:schemeClr val="bg1"/>
              </a:solidFill>
              <a:effectLst/>
              <a:latin typeface="Arial" panose="020B0604020202020204" pitchFamily="34" charset="0"/>
            </a:endParaRPr>
          </a:p>
        </p:txBody>
      </p:sp>
      <p:sp>
        <p:nvSpPr>
          <p:cNvPr id="81" name="Content Placeholder 2">
            <a:extLst>
              <a:ext uri="{FF2B5EF4-FFF2-40B4-BE49-F238E27FC236}">
                <a16:creationId xmlns:a16="http://schemas.microsoft.com/office/drawing/2014/main" id="{9C062669-55BD-22A1-1894-FC08AF35090D}"/>
              </a:ext>
            </a:extLst>
          </p:cNvPr>
          <p:cNvSpPr txBox="1">
            <a:spLocks/>
          </p:cNvSpPr>
          <p:nvPr/>
        </p:nvSpPr>
        <p:spPr>
          <a:xfrm>
            <a:off x="2685980" y="2510428"/>
            <a:ext cx="2191641" cy="2834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600" b="1" dirty="0">
                <a:effectLst/>
                <a:latin typeface="Arial" panose="020B0604020202020204" pitchFamily="34" charset="0"/>
              </a:rPr>
              <a:t>OPERATIONAL GOALS</a:t>
            </a:r>
            <a:endParaRPr lang="en-US" sz="600" dirty="0">
              <a:effectLst/>
              <a:latin typeface="Arial" panose="020B0604020202020204" pitchFamily="34" charset="0"/>
            </a:endParaRPr>
          </a:p>
        </p:txBody>
      </p:sp>
      <p:sp>
        <p:nvSpPr>
          <p:cNvPr id="82" name="Content Placeholder 2">
            <a:extLst>
              <a:ext uri="{FF2B5EF4-FFF2-40B4-BE49-F238E27FC236}">
                <a16:creationId xmlns:a16="http://schemas.microsoft.com/office/drawing/2014/main" id="{9D8C0C95-EE4A-85D3-6E65-C9A32E5209E4}"/>
              </a:ext>
            </a:extLst>
          </p:cNvPr>
          <p:cNvSpPr txBox="1">
            <a:spLocks/>
          </p:cNvSpPr>
          <p:nvPr/>
        </p:nvSpPr>
        <p:spPr>
          <a:xfrm>
            <a:off x="5008556" y="2510428"/>
            <a:ext cx="2191641" cy="2834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600" b="1" dirty="0">
                <a:solidFill>
                  <a:schemeClr val="bg1"/>
                </a:solidFill>
                <a:effectLst/>
                <a:latin typeface="Arial" panose="020B0604020202020204" pitchFamily="34" charset="0"/>
              </a:rPr>
              <a:t>OPERATIONAL GOALS</a:t>
            </a:r>
            <a:endParaRPr lang="en-US" sz="600" dirty="0">
              <a:solidFill>
                <a:schemeClr val="bg1"/>
              </a:solidFill>
              <a:effectLst/>
              <a:latin typeface="Arial" panose="020B0604020202020204" pitchFamily="34" charset="0"/>
            </a:endParaRPr>
          </a:p>
        </p:txBody>
      </p:sp>
      <p:sp>
        <p:nvSpPr>
          <p:cNvPr id="83" name="Content Placeholder 2">
            <a:extLst>
              <a:ext uri="{FF2B5EF4-FFF2-40B4-BE49-F238E27FC236}">
                <a16:creationId xmlns:a16="http://schemas.microsoft.com/office/drawing/2014/main" id="{E34151A5-4E5F-673E-55C7-22AB228104EE}"/>
              </a:ext>
            </a:extLst>
          </p:cNvPr>
          <p:cNvSpPr txBox="1">
            <a:spLocks/>
          </p:cNvSpPr>
          <p:nvPr/>
        </p:nvSpPr>
        <p:spPr>
          <a:xfrm>
            <a:off x="7331132" y="2510428"/>
            <a:ext cx="2191641" cy="2834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600" b="1" dirty="0">
                <a:solidFill>
                  <a:schemeClr val="bg1"/>
                </a:solidFill>
                <a:effectLst/>
                <a:latin typeface="Arial" panose="020B0604020202020204" pitchFamily="34" charset="0"/>
              </a:rPr>
              <a:t>OPERATIONAL GOALS</a:t>
            </a:r>
            <a:endParaRPr lang="en-US" sz="600" dirty="0">
              <a:solidFill>
                <a:schemeClr val="bg1"/>
              </a:solidFill>
              <a:effectLst/>
              <a:latin typeface="Arial" panose="020B0604020202020204" pitchFamily="34" charset="0"/>
            </a:endParaRPr>
          </a:p>
        </p:txBody>
      </p:sp>
      <p:sp>
        <p:nvSpPr>
          <p:cNvPr id="84" name="Content Placeholder 2">
            <a:extLst>
              <a:ext uri="{FF2B5EF4-FFF2-40B4-BE49-F238E27FC236}">
                <a16:creationId xmlns:a16="http://schemas.microsoft.com/office/drawing/2014/main" id="{5E00E3A0-749A-7358-3343-5D0765EAFDF4}"/>
              </a:ext>
            </a:extLst>
          </p:cNvPr>
          <p:cNvSpPr txBox="1">
            <a:spLocks/>
          </p:cNvSpPr>
          <p:nvPr/>
        </p:nvSpPr>
        <p:spPr>
          <a:xfrm>
            <a:off x="9669201" y="2510428"/>
            <a:ext cx="2191641" cy="2834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600" b="1" dirty="0">
                <a:solidFill>
                  <a:schemeClr val="bg1"/>
                </a:solidFill>
                <a:effectLst/>
                <a:latin typeface="Arial" panose="020B0604020202020204" pitchFamily="34" charset="0"/>
              </a:rPr>
              <a:t>OPERATIONAL GOALS</a:t>
            </a:r>
            <a:endParaRPr lang="en-US" sz="600" dirty="0">
              <a:solidFill>
                <a:schemeClr val="bg1"/>
              </a:solidFill>
              <a:effectLst/>
              <a:latin typeface="Arial" panose="020B0604020202020204" pitchFamily="34" charset="0"/>
            </a:endParaRPr>
          </a:p>
        </p:txBody>
      </p:sp>
      <p:sp>
        <p:nvSpPr>
          <p:cNvPr id="85" name="Content Placeholder 2">
            <a:extLst>
              <a:ext uri="{FF2B5EF4-FFF2-40B4-BE49-F238E27FC236}">
                <a16:creationId xmlns:a16="http://schemas.microsoft.com/office/drawing/2014/main" id="{BEC07BCD-1F2B-F060-5246-B8D52F8542A8}"/>
              </a:ext>
            </a:extLst>
          </p:cNvPr>
          <p:cNvSpPr txBox="1">
            <a:spLocks/>
          </p:cNvSpPr>
          <p:nvPr/>
        </p:nvSpPr>
        <p:spPr>
          <a:xfrm>
            <a:off x="438912" y="2775606"/>
            <a:ext cx="2069454" cy="26426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b="1" dirty="0">
                <a:solidFill>
                  <a:schemeClr val="bg1"/>
                </a:solidFill>
                <a:effectLst/>
                <a:latin typeface="Arial" panose="020B0604020202020204" pitchFamily="34" charset="0"/>
              </a:rPr>
              <a:t>1A.</a:t>
            </a:r>
            <a:r>
              <a:rPr lang="en-US" sz="600" dirty="0">
                <a:solidFill>
                  <a:schemeClr val="bg1"/>
                </a:solidFill>
                <a:effectLst/>
                <a:latin typeface="Arial" panose="020B0604020202020204" pitchFamily="34" charset="0"/>
              </a:rPr>
              <a:t> Increase membership by 20% and achieve an 85% retention rate.</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Q3 2022 - Q4 2025</a:t>
            </a:r>
            <a:br>
              <a:rPr lang="en-US" sz="600" dirty="0">
                <a:solidFill>
                  <a:schemeClr val="bg1"/>
                </a:solidFill>
                <a:effectLst/>
                <a:latin typeface="Arial" panose="020B0604020202020204" pitchFamily="34" charset="0"/>
              </a:rPr>
            </a:br>
            <a:endParaRPr lang="en-US" sz="600" dirty="0">
              <a:solidFill>
                <a:schemeClr val="bg1"/>
              </a:solidFill>
              <a:effectLst/>
              <a:latin typeface="Arial" panose="020B0604020202020204" pitchFamily="34" charset="0"/>
            </a:endParaRPr>
          </a:p>
          <a:p>
            <a:pPr marL="0" indent="0">
              <a:buNone/>
            </a:pPr>
            <a:r>
              <a:rPr lang="en-US" sz="600" b="1" dirty="0">
                <a:solidFill>
                  <a:schemeClr val="bg1"/>
                </a:solidFill>
                <a:effectLst/>
                <a:latin typeface="Arial" panose="020B0604020202020204" pitchFamily="34" charset="0"/>
              </a:rPr>
              <a:t>1B.</a:t>
            </a:r>
            <a:r>
              <a:rPr lang="en-US" sz="600" dirty="0">
                <a:solidFill>
                  <a:schemeClr val="bg1"/>
                </a:solidFill>
                <a:effectLst/>
                <a:latin typeface="Arial" panose="020B0604020202020204" pitchFamily="34" charset="0"/>
              </a:rPr>
              <a:t> Increase membership with specific KPIs for students, early professions and </a:t>
            </a:r>
            <a:r>
              <a:rPr lang="en-US" sz="600" dirty="0" err="1">
                <a:solidFill>
                  <a:schemeClr val="bg1"/>
                </a:solidFill>
                <a:effectLst/>
                <a:latin typeface="Arial" panose="020B0604020202020204" pitchFamily="34" charset="0"/>
              </a:rPr>
              <a:t>AARConnect</a:t>
            </a:r>
            <a:r>
              <a:rPr lang="en-US" sz="600" dirty="0">
                <a:solidFill>
                  <a:schemeClr val="bg1"/>
                </a:solidFill>
                <a:effectLst/>
                <a:latin typeface="Arial" panose="020B0604020202020204" pitchFamily="34" charset="0"/>
              </a:rPr>
              <a:t>.</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Q3 2022 - Q4 2025</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1C.</a:t>
            </a:r>
            <a:r>
              <a:rPr lang="en-US" sz="600" dirty="0">
                <a:solidFill>
                  <a:schemeClr val="bg1"/>
                </a:solidFill>
                <a:effectLst/>
                <a:latin typeface="Arial" panose="020B0604020202020204" pitchFamily="34" charset="0"/>
              </a:rPr>
              <a:t> Conduct an organizational Inclusion, Diversity, Equity, Accessibility (IDEA) audit and training.</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Q4 2022 - Q4 2023</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1D.</a:t>
            </a:r>
            <a:r>
              <a:rPr lang="en-US" sz="600" dirty="0">
                <a:solidFill>
                  <a:schemeClr val="bg1"/>
                </a:solidFill>
                <a:effectLst/>
                <a:latin typeface="Arial" panose="020B0604020202020204" pitchFamily="34" charset="0"/>
              </a:rPr>
              <a:t> Engage in rebranding of AARC, including digital presence and collateral.</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Q4 2022 - Q4 2023</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1E.</a:t>
            </a:r>
            <a:r>
              <a:rPr lang="en-US" sz="600" dirty="0">
                <a:solidFill>
                  <a:schemeClr val="bg1"/>
                </a:solidFill>
                <a:effectLst/>
                <a:latin typeface="Arial" panose="020B0604020202020204" pitchFamily="34" charset="0"/>
              </a:rPr>
              <a:t> Create an online portal to promote volunteer opportunities and engagement, including mentorship programs.</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Q1 2022 - Q2 2023</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1F.</a:t>
            </a:r>
            <a:r>
              <a:rPr lang="en-US" sz="600" dirty="0">
                <a:solidFill>
                  <a:schemeClr val="bg1"/>
                </a:solidFill>
                <a:effectLst/>
                <a:latin typeface="Arial" panose="020B0604020202020204" pitchFamily="34" charset="0"/>
              </a:rPr>
              <a:t> Develop and fund an Emerging Leaders Program.</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Q2 2023 - Q2 2024</a:t>
            </a:r>
          </a:p>
          <a:p>
            <a:pPr marL="0" indent="0">
              <a:buNone/>
            </a:pPr>
            <a:endParaRPr lang="en-US" sz="600" dirty="0">
              <a:solidFill>
                <a:schemeClr val="bg1"/>
              </a:solidFill>
              <a:effectLst/>
              <a:latin typeface="Arial" panose="020B0604020202020204" pitchFamily="34" charset="0"/>
            </a:endParaRPr>
          </a:p>
        </p:txBody>
      </p:sp>
      <p:grpSp>
        <p:nvGrpSpPr>
          <p:cNvPr id="92" name="Group 91">
            <a:extLst>
              <a:ext uri="{FF2B5EF4-FFF2-40B4-BE49-F238E27FC236}">
                <a16:creationId xmlns:a16="http://schemas.microsoft.com/office/drawing/2014/main" id="{C8B18495-7277-01CC-CCF7-DA31E00CD918}"/>
              </a:ext>
            </a:extLst>
          </p:cNvPr>
          <p:cNvGrpSpPr/>
          <p:nvPr/>
        </p:nvGrpSpPr>
        <p:grpSpPr>
          <a:xfrm>
            <a:off x="508114" y="3166765"/>
            <a:ext cx="1905902" cy="1898650"/>
            <a:chOff x="508114" y="3317240"/>
            <a:chExt cx="1905902" cy="1898650"/>
          </a:xfrm>
        </p:grpSpPr>
        <p:cxnSp>
          <p:nvCxnSpPr>
            <p:cNvPr id="87" name="Straight Connector 86">
              <a:extLst>
                <a:ext uri="{FF2B5EF4-FFF2-40B4-BE49-F238E27FC236}">
                  <a16:creationId xmlns:a16="http://schemas.microsoft.com/office/drawing/2014/main" id="{40C2EFD9-E1A5-99D3-F0BE-190C96F93A2B}"/>
                </a:ext>
              </a:extLst>
            </p:cNvPr>
            <p:cNvCxnSpPr/>
            <p:nvPr/>
          </p:nvCxnSpPr>
          <p:spPr>
            <a:xfrm>
              <a:off x="508114" y="331724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07B63091-726C-0443-5BD4-6D80E0BBB597}"/>
                </a:ext>
              </a:extLst>
            </p:cNvPr>
            <p:cNvCxnSpPr/>
            <p:nvPr/>
          </p:nvCxnSpPr>
          <p:spPr>
            <a:xfrm>
              <a:off x="508114" y="37680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ACA533CC-1072-BAD3-53FA-A90F2B11D913}"/>
                </a:ext>
              </a:extLst>
            </p:cNvPr>
            <p:cNvCxnSpPr/>
            <p:nvPr/>
          </p:nvCxnSpPr>
          <p:spPr>
            <a:xfrm>
              <a:off x="508114" y="42252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710FFD3A-8109-C36A-F4EC-DBC0DC4CC80C}"/>
                </a:ext>
              </a:extLst>
            </p:cNvPr>
            <p:cNvCxnSpPr/>
            <p:nvPr/>
          </p:nvCxnSpPr>
          <p:spPr>
            <a:xfrm>
              <a:off x="508114" y="46824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B8FD4A77-BAA3-C7B9-D5C9-FB59CFFDFF86}"/>
                </a:ext>
              </a:extLst>
            </p:cNvPr>
            <p:cNvCxnSpPr/>
            <p:nvPr/>
          </p:nvCxnSpPr>
          <p:spPr>
            <a:xfrm>
              <a:off x="508114" y="52158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
        <p:nvSpPr>
          <p:cNvPr id="93" name="Content Placeholder 2">
            <a:extLst>
              <a:ext uri="{FF2B5EF4-FFF2-40B4-BE49-F238E27FC236}">
                <a16:creationId xmlns:a16="http://schemas.microsoft.com/office/drawing/2014/main" id="{1FF7AD75-70EE-BD44-34CF-3BFF0FB2E18C}"/>
              </a:ext>
            </a:extLst>
          </p:cNvPr>
          <p:cNvSpPr txBox="1">
            <a:spLocks/>
          </p:cNvSpPr>
          <p:nvPr/>
        </p:nvSpPr>
        <p:spPr>
          <a:xfrm>
            <a:off x="2743200" y="2775606"/>
            <a:ext cx="2069454" cy="17564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b="1" dirty="0">
                <a:solidFill>
                  <a:srgbClr val="010541"/>
                </a:solidFill>
                <a:effectLst/>
                <a:latin typeface="Arial" panose="020B0604020202020204" pitchFamily="34" charset="0"/>
              </a:rPr>
              <a:t>2A.</a:t>
            </a:r>
            <a:r>
              <a:rPr lang="en-US" sz="600" dirty="0">
                <a:solidFill>
                  <a:srgbClr val="010541"/>
                </a:solidFill>
                <a:effectLst/>
                <a:latin typeface="Arial" panose="020B0604020202020204" pitchFamily="34" charset="0"/>
              </a:rPr>
              <a:t> Institute RT PR campaign and achieve 80 media placements.</a:t>
            </a:r>
            <a:br>
              <a:rPr lang="en-US" sz="600" dirty="0">
                <a:solidFill>
                  <a:srgbClr val="010541"/>
                </a:solidFill>
                <a:effectLst/>
                <a:latin typeface="Arial" panose="020B0604020202020204" pitchFamily="34" charset="0"/>
              </a:rPr>
            </a:br>
            <a:r>
              <a:rPr lang="en-US" sz="600" dirty="0">
                <a:solidFill>
                  <a:srgbClr val="010541"/>
                </a:solidFill>
                <a:effectLst/>
                <a:latin typeface="Arial" panose="020B0604020202020204" pitchFamily="34" charset="0"/>
              </a:rPr>
              <a:t>Q4 2022 - Q4 2023</a:t>
            </a:r>
          </a:p>
          <a:p>
            <a:pPr marL="0" indent="0">
              <a:buNone/>
            </a:pPr>
            <a:br>
              <a:rPr lang="en-US" sz="600" b="1" dirty="0">
                <a:solidFill>
                  <a:srgbClr val="010541"/>
                </a:solidFill>
                <a:effectLst/>
                <a:latin typeface="Arial" panose="020B0604020202020204" pitchFamily="34" charset="0"/>
              </a:rPr>
            </a:br>
            <a:r>
              <a:rPr lang="en-US" sz="600" b="1" dirty="0">
                <a:solidFill>
                  <a:srgbClr val="010541"/>
                </a:solidFill>
                <a:effectLst/>
                <a:latin typeface="Arial" panose="020B0604020202020204" pitchFamily="34" charset="0"/>
              </a:rPr>
              <a:t>2B.</a:t>
            </a:r>
            <a:r>
              <a:rPr lang="en-US" sz="600" dirty="0">
                <a:solidFill>
                  <a:srgbClr val="010541"/>
                </a:solidFill>
                <a:effectLst/>
                <a:latin typeface="Arial" panose="020B0604020202020204" pitchFamily="34" charset="0"/>
              </a:rPr>
              <a:t> Create a multi-channel marketing campaign targeting hospital C-Suite to promote value of RTs.</a:t>
            </a:r>
            <a:br>
              <a:rPr lang="en-US" sz="600" dirty="0">
                <a:solidFill>
                  <a:srgbClr val="010541"/>
                </a:solidFill>
                <a:effectLst/>
                <a:latin typeface="Arial" panose="020B0604020202020204" pitchFamily="34" charset="0"/>
              </a:rPr>
            </a:br>
            <a:r>
              <a:rPr lang="en-US" sz="600" dirty="0">
                <a:solidFill>
                  <a:srgbClr val="010541"/>
                </a:solidFill>
                <a:effectLst/>
                <a:latin typeface="Arial" panose="020B0604020202020204" pitchFamily="34" charset="0"/>
              </a:rPr>
              <a:t>Q4 2022 - Q4 2023</a:t>
            </a:r>
          </a:p>
          <a:p>
            <a:pPr marL="0" indent="0">
              <a:buNone/>
            </a:pPr>
            <a:br>
              <a:rPr lang="en-US" sz="600" b="1" dirty="0">
                <a:solidFill>
                  <a:srgbClr val="010541"/>
                </a:solidFill>
                <a:effectLst/>
                <a:latin typeface="Arial" panose="020B0604020202020204" pitchFamily="34" charset="0"/>
              </a:rPr>
            </a:br>
            <a:r>
              <a:rPr lang="en-US" sz="600" b="1" dirty="0">
                <a:solidFill>
                  <a:srgbClr val="010541"/>
                </a:solidFill>
                <a:effectLst/>
                <a:latin typeface="Arial" panose="020B0604020202020204" pitchFamily="34" charset="0"/>
              </a:rPr>
              <a:t>2C.</a:t>
            </a:r>
            <a:r>
              <a:rPr lang="en-US" sz="600" dirty="0">
                <a:solidFill>
                  <a:srgbClr val="010541"/>
                </a:solidFill>
                <a:effectLst/>
                <a:latin typeface="Arial" panose="020B0604020202020204" pitchFamily="34" charset="0"/>
              </a:rPr>
              <a:t> Create task forces to advance credentialing, academic degrees and APRT.</a:t>
            </a:r>
            <a:br>
              <a:rPr lang="en-US" sz="600" dirty="0">
                <a:solidFill>
                  <a:srgbClr val="010541"/>
                </a:solidFill>
                <a:effectLst/>
                <a:latin typeface="Arial" panose="020B0604020202020204" pitchFamily="34" charset="0"/>
              </a:rPr>
            </a:br>
            <a:r>
              <a:rPr lang="en-US" sz="600" dirty="0">
                <a:solidFill>
                  <a:srgbClr val="010541"/>
                </a:solidFill>
                <a:effectLst/>
                <a:latin typeface="Arial" panose="020B0604020202020204" pitchFamily="34" charset="0"/>
              </a:rPr>
              <a:t>Q4 2022 - Q2 2025</a:t>
            </a:r>
            <a:br>
              <a:rPr lang="en-US" sz="600" dirty="0">
                <a:solidFill>
                  <a:srgbClr val="010541"/>
                </a:solidFill>
                <a:effectLst/>
                <a:latin typeface="Arial" panose="020B0604020202020204" pitchFamily="34" charset="0"/>
              </a:rPr>
            </a:br>
            <a:endParaRPr lang="en-US" sz="600" dirty="0">
              <a:solidFill>
                <a:srgbClr val="010541"/>
              </a:solidFill>
              <a:effectLst/>
              <a:latin typeface="Arial" panose="020B0604020202020204" pitchFamily="34" charset="0"/>
            </a:endParaRPr>
          </a:p>
          <a:p>
            <a:pPr marL="0" indent="0">
              <a:buNone/>
            </a:pPr>
            <a:r>
              <a:rPr lang="en-US" sz="600" b="1" dirty="0">
                <a:solidFill>
                  <a:srgbClr val="010541"/>
                </a:solidFill>
                <a:effectLst/>
                <a:latin typeface="Arial" panose="020B0604020202020204" pitchFamily="34" charset="0"/>
              </a:rPr>
              <a:t>2D.</a:t>
            </a:r>
            <a:r>
              <a:rPr lang="en-US" sz="600" dirty="0">
                <a:solidFill>
                  <a:srgbClr val="010541"/>
                </a:solidFill>
                <a:effectLst/>
                <a:latin typeface="Arial" panose="020B0604020202020204" pitchFamily="34" charset="0"/>
              </a:rPr>
              <a:t> Develop two new allied health organizational relationships that mutually promote the RT profession.</a:t>
            </a:r>
            <a:br>
              <a:rPr lang="en-US" sz="600" dirty="0">
                <a:solidFill>
                  <a:srgbClr val="010541"/>
                </a:solidFill>
                <a:effectLst/>
                <a:latin typeface="Arial" panose="020B0604020202020204" pitchFamily="34" charset="0"/>
              </a:rPr>
            </a:br>
            <a:r>
              <a:rPr lang="en-US" sz="600" dirty="0">
                <a:solidFill>
                  <a:srgbClr val="010541"/>
                </a:solidFill>
                <a:effectLst/>
                <a:latin typeface="Arial" panose="020B0604020202020204" pitchFamily="34" charset="0"/>
              </a:rPr>
              <a:t>Q1 2023 - Q2 2025</a:t>
            </a:r>
          </a:p>
        </p:txBody>
      </p:sp>
      <p:grpSp>
        <p:nvGrpSpPr>
          <p:cNvPr id="94" name="Group 93">
            <a:extLst>
              <a:ext uri="{FF2B5EF4-FFF2-40B4-BE49-F238E27FC236}">
                <a16:creationId xmlns:a16="http://schemas.microsoft.com/office/drawing/2014/main" id="{1A5CA901-B3A6-0C3E-8F18-E431DDC5B5D2}"/>
              </a:ext>
            </a:extLst>
          </p:cNvPr>
          <p:cNvGrpSpPr/>
          <p:nvPr/>
        </p:nvGrpSpPr>
        <p:grpSpPr>
          <a:xfrm>
            <a:off x="2824594" y="3166765"/>
            <a:ext cx="1905902" cy="908050"/>
            <a:chOff x="508114" y="3317240"/>
            <a:chExt cx="1905902" cy="908050"/>
          </a:xfrm>
        </p:grpSpPr>
        <p:cxnSp>
          <p:nvCxnSpPr>
            <p:cNvPr id="95" name="Straight Connector 94">
              <a:extLst>
                <a:ext uri="{FF2B5EF4-FFF2-40B4-BE49-F238E27FC236}">
                  <a16:creationId xmlns:a16="http://schemas.microsoft.com/office/drawing/2014/main" id="{2AE8B4E4-0198-03A4-357B-E0C8F88E4284}"/>
                </a:ext>
              </a:extLst>
            </p:cNvPr>
            <p:cNvCxnSpPr/>
            <p:nvPr/>
          </p:nvCxnSpPr>
          <p:spPr>
            <a:xfrm>
              <a:off x="508114" y="3317240"/>
              <a:ext cx="190590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FB147DDD-F38B-AF3A-03B2-529C526A140A}"/>
                </a:ext>
              </a:extLst>
            </p:cNvPr>
            <p:cNvCxnSpPr/>
            <p:nvPr/>
          </p:nvCxnSpPr>
          <p:spPr>
            <a:xfrm>
              <a:off x="508114" y="3768090"/>
              <a:ext cx="190590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16C442D7-E9A8-4C0D-5E13-02390C81B744}"/>
                </a:ext>
              </a:extLst>
            </p:cNvPr>
            <p:cNvCxnSpPr/>
            <p:nvPr/>
          </p:nvCxnSpPr>
          <p:spPr>
            <a:xfrm>
              <a:off x="508114" y="4225290"/>
              <a:ext cx="190590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100" name="Content Placeholder 2">
            <a:extLst>
              <a:ext uri="{FF2B5EF4-FFF2-40B4-BE49-F238E27FC236}">
                <a16:creationId xmlns:a16="http://schemas.microsoft.com/office/drawing/2014/main" id="{58A5E34B-0594-E64B-5A6D-3BA397F6883F}"/>
              </a:ext>
            </a:extLst>
          </p:cNvPr>
          <p:cNvSpPr txBox="1">
            <a:spLocks/>
          </p:cNvSpPr>
          <p:nvPr/>
        </p:nvSpPr>
        <p:spPr>
          <a:xfrm>
            <a:off x="5071872" y="2775606"/>
            <a:ext cx="2011134" cy="26426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b="1" dirty="0">
                <a:solidFill>
                  <a:schemeClr val="bg1"/>
                </a:solidFill>
                <a:effectLst/>
                <a:latin typeface="Arial" panose="020B0604020202020204" pitchFamily="34" charset="0"/>
              </a:rPr>
              <a:t>3A.</a:t>
            </a:r>
            <a:r>
              <a:rPr lang="en-US" sz="600" dirty="0">
                <a:solidFill>
                  <a:schemeClr val="bg1"/>
                </a:solidFill>
                <a:effectLst/>
                <a:latin typeface="Arial" panose="020B0604020202020204" pitchFamily="34" charset="0"/>
              </a:rPr>
              <a:t> Increase RT’s engagement in advocacy at both federal and state levels by 10%.</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Q4 2022 - Q4 2023</a:t>
            </a:r>
            <a:br>
              <a:rPr lang="en-US" sz="600" dirty="0">
                <a:solidFill>
                  <a:schemeClr val="bg1"/>
                </a:solidFill>
                <a:effectLst/>
                <a:latin typeface="Arial" panose="020B0604020202020204" pitchFamily="34" charset="0"/>
              </a:rPr>
            </a:br>
            <a:endParaRPr lang="en-US" sz="600" dirty="0">
              <a:solidFill>
                <a:schemeClr val="bg1"/>
              </a:solidFill>
              <a:effectLst/>
              <a:latin typeface="Arial" panose="020B0604020202020204" pitchFamily="34" charset="0"/>
            </a:endParaRPr>
          </a:p>
          <a:p>
            <a:pPr marL="0" indent="0">
              <a:buNone/>
            </a:pPr>
            <a:r>
              <a:rPr lang="en-US" sz="600" b="1" dirty="0">
                <a:solidFill>
                  <a:schemeClr val="bg1"/>
                </a:solidFill>
                <a:effectLst/>
                <a:latin typeface="Arial" panose="020B0604020202020204" pitchFamily="34" charset="0"/>
              </a:rPr>
              <a:t>3B.</a:t>
            </a:r>
            <a:r>
              <a:rPr lang="en-US" sz="600" dirty="0">
                <a:solidFill>
                  <a:schemeClr val="bg1"/>
                </a:solidFill>
                <a:effectLst/>
                <a:latin typeface="Arial" panose="020B0604020202020204" pitchFamily="34" charset="0"/>
              </a:rPr>
              <a:t> Work to pass Allied Healthcare Workforce Diversity Act.</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Q3 2022 - Q4 2025</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3C.</a:t>
            </a:r>
            <a:r>
              <a:rPr lang="en-US" sz="600" dirty="0">
                <a:solidFill>
                  <a:schemeClr val="bg1"/>
                </a:solidFill>
                <a:effectLst/>
                <a:latin typeface="Arial" panose="020B0604020202020204" pitchFamily="34" charset="0"/>
              </a:rPr>
              <a:t> Institute a Compact Licensure Task Force and work plan and goals.</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Q4 2022 - Q4 2025</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3D.</a:t>
            </a:r>
            <a:r>
              <a:rPr lang="en-US" sz="600" dirty="0">
                <a:solidFill>
                  <a:schemeClr val="bg1"/>
                </a:solidFill>
                <a:effectLst/>
                <a:latin typeface="Arial" panose="020B0604020202020204" pitchFamily="34" charset="0"/>
              </a:rPr>
              <a:t> Increase engagement with the Administration, federal agencies and regulatory bodies.</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Q1 2023 - Q4 2025</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3E.</a:t>
            </a:r>
            <a:r>
              <a:rPr lang="en-US" sz="600" dirty="0">
                <a:solidFill>
                  <a:schemeClr val="bg1"/>
                </a:solidFill>
                <a:effectLst/>
                <a:latin typeface="Arial" panose="020B0604020202020204" pitchFamily="34" charset="0"/>
              </a:rPr>
              <a:t> Expand patient access to respiratory therapists outside the acute care setting.</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Q3 2022 - Q3 2025</a:t>
            </a:r>
          </a:p>
        </p:txBody>
      </p:sp>
      <p:grpSp>
        <p:nvGrpSpPr>
          <p:cNvPr id="101" name="Group 100">
            <a:extLst>
              <a:ext uri="{FF2B5EF4-FFF2-40B4-BE49-F238E27FC236}">
                <a16:creationId xmlns:a16="http://schemas.microsoft.com/office/drawing/2014/main" id="{BE538302-5F0C-EB1D-9521-BCFE6F28A9D9}"/>
              </a:ext>
            </a:extLst>
          </p:cNvPr>
          <p:cNvGrpSpPr/>
          <p:nvPr/>
        </p:nvGrpSpPr>
        <p:grpSpPr>
          <a:xfrm>
            <a:off x="5161394" y="3166765"/>
            <a:ext cx="1905902" cy="1365250"/>
            <a:chOff x="508114" y="3317240"/>
            <a:chExt cx="1905902" cy="1365250"/>
          </a:xfrm>
        </p:grpSpPr>
        <p:cxnSp>
          <p:nvCxnSpPr>
            <p:cNvPr id="102" name="Straight Connector 101">
              <a:extLst>
                <a:ext uri="{FF2B5EF4-FFF2-40B4-BE49-F238E27FC236}">
                  <a16:creationId xmlns:a16="http://schemas.microsoft.com/office/drawing/2014/main" id="{9E89FA18-C08D-569A-A999-C4F2DFD28BC1}"/>
                </a:ext>
              </a:extLst>
            </p:cNvPr>
            <p:cNvCxnSpPr/>
            <p:nvPr/>
          </p:nvCxnSpPr>
          <p:spPr>
            <a:xfrm>
              <a:off x="508114" y="331724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E396EAB5-13E2-822B-524E-4853303316E7}"/>
                </a:ext>
              </a:extLst>
            </p:cNvPr>
            <p:cNvCxnSpPr/>
            <p:nvPr/>
          </p:nvCxnSpPr>
          <p:spPr>
            <a:xfrm>
              <a:off x="508114" y="37680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8D9A34F6-41AE-0A9B-4574-76C240F3FBCD}"/>
                </a:ext>
              </a:extLst>
            </p:cNvPr>
            <p:cNvCxnSpPr/>
            <p:nvPr/>
          </p:nvCxnSpPr>
          <p:spPr>
            <a:xfrm>
              <a:off x="508114" y="42252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B0CFDA86-B75E-1955-BBD2-2A1A25A7C557}"/>
                </a:ext>
              </a:extLst>
            </p:cNvPr>
            <p:cNvCxnSpPr/>
            <p:nvPr/>
          </p:nvCxnSpPr>
          <p:spPr>
            <a:xfrm>
              <a:off x="508114" y="46824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
        <p:nvSpPr>
          <p:cNvPr id="107" name="Content Placeholder 2">
            <a:extLst>
              <a:ext uri="{FF2B5EF4-FFF2-40B4-BE49-F238E27FC236}">
                <a16:creationId xmlns:a16="http://schemas.microsoft.com/office/drawing/2014/main" id="{C03E3B97-50BE-4270-D345-E7D57E196BA5}"/>
              </a:ext>
            </a:extLst>
          </p:cNvPr>
          <p:cNvSpPr txBox="1">
            <a:spLocks/>
          </p:cNvSpPr>
          <p:nvPr/>
        </p:nvSpPr>
        <p:spPr>
          <a:xfrm>
            <a:off x="7398512" y="2775606"/>
            <a:ext cx="2069454" cy="20929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b="1" dirty="0">
                <a:solidFill>
                  <a:schemeClr val="bg1"/>
                </a:solidFill>
                <a:effectLst/>
                <a:latin typeface="Arial" panose="020B0604020202020204" pitchFamily="34" charset="0"/>
              </a:rPr>
              <a:t>4A.</a:t>
            </a:r>
            <a:r>
              <a:rPr lang="en-US" sz="600" dirty="0">
                <a:solidFill>
                  <a:schemeClr val="bg1"/>
                </a:solidFill>
                <a:effectLst/>
                <a:latin typeface="Arial" panose="020B0604020202020204" pitchFamily="34" charset="0"/>
              </a:rPr>
              <a:t> Create at least three new CPGs annually.</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Q1 2023 - Q4 2025</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4B.</a:t>
            </a:r>
            <a:r>
              <a:rPr lang="en-US" sz="600" dirty="0">
                <a:solidFill>
                  <a:schemeClr val="bg1"/>
                </a:solidFill>
                <a:effectLst/>
                <a:latin typeface="Arial" panose="020B0604020202020204" pitchFamily="34" charset="0"/>
              </a:rPr>
              <a:t> Implement and educational resource for respiratory care research methodology and publication, and develop a plan to provide meaningful funding for respiratory therapist investigators.</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Q3 2022 - Q3 2023</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4C.</a:t>
            </a:r>
            <a:r>
              <a:rPr lang="en-US" sz="600" dirty="0">
                <a:solidFill>
                  <a:schemeClr val="bg1"/>
                </a:solidFill>
                <a:effectLst/>
                <a:latin typeface="Arial" panose="020B0604020202020204" pitchFamily="34" charset="0"/>
              </a:rPr>
              <a:t> Increase attendance at AARC meetings by 10%.</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Q1 2023 - Q4 2025</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4D.</a:t>
            </a:r>
            <a:r>
              <a:rPr lang="en-US" sz="600" dirty="0">
                <a:solidFill>
                  <a:schemeClr val="bg1"/>
                </a:solidFill>
                <a:effectLst/>
                <a:latin typeface="Arial" panose="020B0604020202020204" pitchFamily="34" charset="0"/>
              </a:rPr>
              <a:t> Increase education revenue by 10%.</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Q1 2023 - Q4 2025</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4E.</a:t>
            </a:r>
            <a:r>
              <a:rPr lang="en-US" sz="600" dirty="0">
                <a:solidFill>
                  <a:schemeClr val="bg1"/>
                </a:solidFill>
                <a:effectLst/>
                <a:latin typeface="Arial" panose="020B0604020202020204" pitchFamily="34" charset="0"/>
              </a:rPr>
              <a:t> Examine feasibility of publishing an additional journal and determine whether to proceed.</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Q1 2023 - Q3 2023</a:t>
            </a:r>
          </a:p>
        </p:txBody>
      </p:sp>
      <p:grpSp>
        <p:nvGrpSpPr>
          <p:cNvPr id="108" name="Group 107">
            <a:extLst>
              <a:ext uri="{FF2B5EF4-FFF2-40B4-BE49-F238E27FC236}">
                <a16:creationId xmlns:a16="http://schemas.microsoft.com/office/drawing/2014/main" id="{7EF0A6FA-438A-C0C7-71F6-F42F4E52752F}"/>
              </a:ext>
            </a:extLst>
          </p:cNvPr>
          <p:cNvGrpSpPr/>
          <p:nvPr/>
        </p:nvGrpSpPr>
        <p:grpSpPr>
          <a:xfrm>
            <a:off x="7488034" y="3085485"/>
            <a:ext cx="1905902" cy="1365250"/>
            <a:chOff x="508114" y="3235960"/>
            <a:chExt cx="1905902" cy="1365250"/>
          </a:xfrm>
        </p:grpSpPr>
        <p:cxnSp>
          <p:nvCxnSpPr>
            <p:cNvPr id="109" name="Straight Connector 108">
              <a:extLst>
                <a:ext uri="{FF2B5EF4-FFF2-40B4-BE49-F238E27FC236}">
                  <a16:creationId xmlns:a16="http://schemas.microsoft.com/office/drawing/2014/main" id="{95B61B7F-6509-A7C2-B4A8-2CB666190DA8}"/>
                </a:ext>
              </a:extLst>
            </p:cNvPr>
            <p:cNvCxnSpPr/>
            <p:nvPr/>
          </p:nvCxnSpPr>
          <p:spPr>
            <a:xfrm>
              <a:off x="508114" y="323596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3A381995-3AE2-F2FC-232D-DA4831231EBE}"/>
                </a:ext>
              </a:extLst>
            </p:cNvPr>
            <p:cNvCxnSpPr/>
            <p:nvPr/>
          </p:nvCxnSpPr>
          <p:spPr>
            <a:xfrm>
              <a:off x="508114" y="3845687"/>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53B4638B-5B5C-CCF6-C904-8B18EBBE6B49}"/>
                </a:ext>
              </a:extLst>
            </p:cNvPr>
            <p:cNvCxnSpPr/>
            <p:nvPr/>
          </p:nvCxnSpPr>
          <p:spPr>
            <a:xfrm>
              <a:off x="508114" y="42252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F6824844-F3E9-13A8-CAA9-7AEDD1673E94}"/>
                </a:ext>
              </a:extLst>
            </p:cNvPr>
            <p:cNvCxnSpPr/>
            <p:nvPr/>
          </p:nvCxnSpPr>
          <p:spPr>
            <a:xfrm>
              <a:off x="508114" y="460121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
        <p:nvSpPr>
          <p:cNvPr id="113" name="Content Placeholder 2">
            <a:extLst>
              <a:ext uri="{FF2B5EF4-FFF2-40B4-BE49-F238E27FC236}">
                <a16:creationId xmlns:a16="http://schemas.microsoft.com/office/drawing/2014/main" id="{82C40A48-FB9D-2447-654D-C3E2DAA8C5CD}"/>
              </a:ext>
            </a:extLst>
          </p:cNvPr>
          <p:cNvSpPr txBox="1">
            <a:spLocks/>
          </p:cNvSpPr>
          <p:nvPr/>
        </p:nvSpPr>
        <p:spPr>
          <a:xfrm>
            <a:off x="9735312" y="2775606"/>
            <a:ext cx="1948574" cy="26426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b="1" dirty="0">
                <a:solidFill>
                  <a:schemeClr val="bg1"/>
                </a:solidFill>
                <a:effectLst/>
                <a:latin typeface="Arial" panose="020B0604020202020204" pitchFamily="34" charset="0"/>
              </a:rPr>
              <a:t>5A.</a:t>
            </a:r>
            <a:r>
              <a:rPr lang="en-US" sz="600" dirty="0">
                <a:solidFill>
                  <a:schemeClr val="bg1"/>
                </a:solidFill>
                <a:effectLst/>
                <a:latin typeface="Arial" panose="020B0604020202020204" pitchFamily="34" charset="0"/>
              </a:rPr>
              <a:t> Investigate and recommend an interactive education portfolio CRCE tracker for active communication with members.</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Q4 2022 - Q4 2023</a:t>
            </a:r>
            <a:br>
              <a:rPr lang="en-US" sz="600" dirty="0">
                <a:solidFill>
                  <a:schemeClr val="bg1"/>
                </a:solidFill>
                <a:effectLst/>
                <a:latin typeface="Arial" panose="020B0604020202020204" pitchFamily="34" charset="0"/>
              </a:rPr>
            </a:br>
            <a:endParaRPr lang="en-US" sz="600" dirty="0">
              <a:solidFill>
                <a:schemeClr val="bg1"/>
              </a:solidFill>
              <a:effectLst/>
              <a:latin typeface="Arial" panose="020B0604020202020204" pitchFamily="34" charset="0"/>
            </a:endParaRPr>
          </a:p>
          <a:p>
            <a:pPr marL="0" indent="0">
              <a:buNone/>
            </a:pPr>
            <a:r>
              <a:rPr lang="en-US" sz="600" b="1" dirty="0">
                <a:solidFill>
                  <a:schemeClr val="bg1"/>
                </a:solidFill>
                <a:effectLst/>
                <a:latin typeface="Arial" panose="020B0604020202020204" pitchFamily="34" charset="0"/>
              </a:rPr>
              <a:t>5B.</a:t>
            </a:r>
            <a:r>
              <a:rPr lang="en-US" sz="600" dirty="0">
                <a:solidFill>
                  <a:schemeClr val="bg1"/>
                </a:solidFill>
                <a:effectLst/>
                <a:latin typeface="Arial" panose="020B0604020202020204" pitchFamily="34" charset="0"/>
              </a:rPr>
              <a:t> Develop three new corporate partnerships.</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Q1 2023 - Q4 2025</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5C.</a:t>
            </a:r>
            <a:r>
              <a:rPr lang="en-US" sz="600" dirty="0">
                <a:solidFill>
                  <a:schemeClr val="bg1"/>
                </a:solidFill>
                <a:effectLst/>
                <a:latin typeface="Arial" panose="020B0604020202020204" pitchFamily="34" charset="0"/>
              </a:rPr>
              <a:t> Review and create ongoing leadership development for Board, Chartered Affiliates, and House Delegates.</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Q2 2023 - Q2 2024</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5D.</a:t>
            </a:r>
            <a:r>
              <a:rPr lang="en-US" sz="600" dirty="0">
                <a:solidFill>
                  <a:schemeClr val="bg1"/>
                </a:solidFill>
                <a:effectLst/>
                <a:latin typeface="Arial" panose="020B0604020202020204" pitchFamily="34" charset="0"/>
              </a:rPr>
              <a:t> Institute and support AARC staff development and training.</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Q1 2023 - Q4 2025</a:t>
            </a:r>
          </a:p>
        </p:txBody>
      </p:sp>
      <p:grpSp>
        <p:nvGrpSpPr>
          <p:cNvPr id="114" name="Group 113">
            <a:extLst>
              <a:ext uri="{FF2B5EF4-FFF2-40B4-BE49-F238E27FC236}">
                <a16:creationId xmlns:a16="http://schemas.microsoft.com/office/drawing/2014/main" id="{99BF6CD9-CFC8-BC80-DD2B-3F7E8C16A35C}"/>
              </a:ext>
            </a:extLst>
          </p:cNvPr>
          <p:cNvGrpSpPr/>
          <p:nvPr/>
        </p:nvGrpSpPr>
        <p:grpSpPr>
          <a:xfrm>
            <a:off x="9814674" y="3248045"/>
            <a:ext cx="1905902" cy="908050"/>
            <a:chOff x="508114" y="3398520"/>
            <a:chExt cx="1905902" cy="908050"/>
          </a:xfrm>
        </p:grpSpPr>
        <p:cxnSp>
          <p:nvCxnSpPr>
            <p:cNvPr id="115" name="Straight Connector 114">
              <a:extLst>
                <a:ext uri="{FF2B5EF4-FFF2-40B4-BE49-F238E27FC236}">
                  <a16:creationId xmlns:a16="http://schemas.microsoft.com/office/drawing/2014/main" id="{827B4706-6B19-077C-364C-671E1122D7ED}"/>
                </a:ext>
              </a:extLst>
            </p:cNvPr>
            <p:cNvCxnSpPr/>
            <p:nvPr/>
          </p:nvCxnSpPr>
          <p:spPr>
            <a:xfrm>
              <a:off x="508114" y="339852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185776F3-96AD-E7E3-D04D-D923966ADFFD}"/>
                </a:ext>
              </a:extLst>
            </p:cNvPr>
            <p:cNvCxnSpPr/>
            <p:nvPr/>
          </p:nvCxnSpPr>
          <p:spPr>
            <a:xfrm>
              <a:off x="508114" y="37680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58ABAEF4-9BA9-B44D-7F32-375F52189E4B}"/>
                </a:ext>
              </a:extLst>
            </p:cNvPr>
            <p:cNvCxnSpPr/>
            <p:nvPr/>
          </p:nvCxnSpPr>
          <p:spPr>
            <a:xfrm>
              <a:off x="508114" y="430657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
        <p:nvSpPr>
          <p:cNvPr id="119" name="Rounded Rectangle 118">
            <a:extLst>
              <a:ext uri="{FF2B5EF4-FFF2-40B4-BE49-F238E27FC236}">
                <a16:creationId xmlns:a16="http://schemas.microsoft.com/office/drawing/2014/main" id="{7CFA1AA2-6F3E-D879-7304-0F2E982498E3}"/>
              </a:ext>
            </a:extLst>
          </p:cNvPr>
          <p:cNvSpPr/>
          <p:nvPr/>
        </p:nvSpPr>
        <p:spPr>
          <a:xfrm>
            <a:off x="359900" y="5603895"/>
            <a:ext cx="11500941" cy="42087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ontent Placeholder 2">
            <a:extLst>
              <a:ext uri="{FF2B5EF4-FFF2-40B4-BE49-F238E27FC236}">
                <a16:creationId xmlns:a16="http://schemas.microsoft.com/office/drawing/2014/main" id="{6748FC05-952F-B2A5-EA5F-D8F87EF84DAA}"/>
              </a:ext>
            </a:extLst>
          </p:cNvPr>
          <p:cNvSpPr txBox="1">
            <a:spLocks/>
          </p:cNvSpPr>
          <p:nvPr/>
        </p:nvSpPr>
        <p:spPr>
          <a:xfrm>
            <a:off x="3934408" y="5607739"/>
            <a:ext cx="4323181" cy="417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000" b="1" dirty="0">
                <a:solidFill>
                  <a:schemeClr val="tx2"/>
                </a:solidFill>
                <a:latin typeface="Times New Roman" panose="02020603050405020304" pitchFamily="18" charset="0"/>
                <a:cs typeface="Times New Roman" panose="02020603050405020304" pitchFamily="18" charset="0"/>
              </a:rPr>
              <a:t>Staff and Board Critical Capabilities</a:t>
            </a:r>
            <a:br>
              <a:rPr lang="en-US" sz="600" dirty="0">
                <a:solidFill>
                  <a:srgbClr val="010541"/>
                </a:solidFill>
              </a:rPr>
            </a:br>
            <a:r>
              <a:rPr lang="en-US" sz="700" dirty="0">
                <a:solidFill>
                  <a:srgbClr val="010541"/>
                </a:solidFill>
                <a:effectLst/>
                <a:latin typeface="Arial" panose="020B0604020202020204" pitchFamily="34" charset="0"/>
              </a:rPr>
              <a:t>Research &amp; Data/Knowledge, Analysis, Influence, Networking, Education, Communication</a:t>
            </a:r>
            <a:endParaRPr lang="en-US" sz="800" dirty="0">
              <a:solidFill>
                <a:srgbClr val="010541"/>
              </a:solidFill>
              <a:effectLst/>
              <a:latin typeface="Arial" panose="020B0604020202020204" pitchFamily="34" charset="0"/>
            </a:endParaRPr>
          </a:p>
        </p:txBody>
      </p:sp>
      <p:sp>
        <p:nvSpPr>
          <p:cNvPr id="122" name="Triangle 121">
            <a:extLst>
              <a:ext uri="{FF2B5EF4-FFF2-40B4-BE49-F238E27FC236}">
                <a16:creationId xmlns:a16="http://schemas.microsoft.com/office/drawing/2014/main" id="{1CDE2A11-ED8C-91F2-1D7A-DE9AE4834B26}"/>
              </a:ext>
            </a:extLst>
          </p:cNvPr>
          <p:cNvSpPr/>
          <p:nvPr/>
        </p:nvSpPr>
        <p:spPr>
          <a:xfrm>
            <a:off x="4282156" y="5186095"/>
            <a:ext cx="3590566" cy="457552"/>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242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F049D44-FC54-25C7-0E38-70CF0DA0966A}"/>
              </a:ext>
            </a:extLst>
          </p:cNvPr>
          <p:cNvGrpSpPr/>
          <p:nvPr/>
        </p:nvGrpSpPr>
        <p:grpSpPr>
          <a:xfrm>
            <a:off x="0" y="2339172"/>
            <a:ext cx="12192000" cy="979652"/>
            <a:chOff x="0" y="2339172"/>
            <a:chExt cx="12192000" cy="979652"/>
          </a:xfrm>
        </p:grpSpPr>
        <p:cxnSp>
          <p:nvCxnSpPr>
            <p:cNvPr id="32" name="Straight Connector 31">
              <a:extLst>
                <a:ext uri="{FF2B5EF4-FFF2-40B4-BE49-F238E27FC236}">
                  <a16:creationId xmlns:a16="http://schemas.microsoft.com/office/drawing/2014/main" id="{383D2690-DD49-2A97-FB5B-CCE002067A86}"/>
                </a:ext>
              </a:extLst>
            </p:cNvPr>
            <p:cNvCxnSpPr>
              <a:cxnSpLocks/>
            </p:cNvCxnSpPr>
            <p:nvPr/>
          </p:nvCxnSpPr>
          <p:spPr>
            <a:xfrm>
              <a:off x="2801248" y="2339172"/>
              <a:ext cx="0" cy="97965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8188FC1E-8FAA-0FC5-5829-43453DB52E2A}"/>
                </a:ext>
              </a:extLst>
            </p:cNvPr>
            <p:cNvCxnSpPr>
              <a:cxnSpLocks/>
            </p:cNvCxnSpPr>
            <p:nvPr/>
          </p:nvCxnSpPr>
          <p:spPr>
            <a:xfrm>
              <a:off x="4947040" y="2339172"/>
              <a:ext cx="0" cy="97965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584BD36-1A0C-B3EF-2443-95448CB6B09A}"/>
                </a:ext>
              </a:extLst>
            </p:cNvPr>
            <p:cNvCxnSpPr>
              <a:cxnSpLocks/>
            </p:cNvCxnSpPr>
            <p:nvPr/>
          </p:nvCxnSpPr>
          <p:spPr>
            <a:xfrm>
              <a:off x="7105024" y="2339172"/>
              <a:ext cx="0" cy="97965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6D80B33F-DD6E-AD30-7714-351077FA802B}"/>
                </a:ext>
              </a:extLst>
            </p:cNvPr>
            <p:cNvCxnSpPr>
              <a:cxnSpLocks/>
            </p:cNvCxnSpPr>
            <p:nvPr/>
          </p:nvCxnSpPr>
          <p:spPr>
            <a:xfrm>
              <a:off x="9263008" y="2339172"/>
              <a:ext cx="0" cy="97965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E7A4E3CB-0595-C462-66C6-66573D2D5D23}"/>
                </a:ext>
              </a:extLst>
            </p:cNvPr>
            <p:cNvCxnSpPr>
              <a:cxnSpLocks/>
            </p:cNvCxnSpPr>
            <p:nvPr/>
          </p:nvCxnSpPr>
          <p:spPr>
            <a:xfrm>
              <a:off x="0" y="3318824"/>
              <a:ext cx="100584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49744E7-83A7-880D-0466-C237659756AB}"/>
                </a:ext>
              </a:extLst>
            </p:cNvPr>
            <p:cNvCxnSpPr>
              <a:cxnSpLocks/>
            </p:cNvCxnSpPr>
            <p:nvPr/>
          </p:nvCxnSpPr>
          <p:spPr>
            <a:xfrm>
              <a:off x="2434856" y="3318824"/>
              <a:ext cx="726056"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E553E39-01F7-E407-D1ED-1ED5539BCAEE}"/>
                </a:ext>
              </a:extLst>
            </p:cNvPr>
            <p:cNvCxnSpPr>
              <a:cxnSpLocks/>
            </p:cNvCxnSpPr>
            <p:nvPr/>
          </p:nvCxnSpPr>
          <p:spPr>
            <a:xfrm>
              <a:off x="4596715" y="3318824"/>
              <a:ext cx="726056"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46E8C41D-0ED3-788B-AD3C-36765FD2806F}"/>
                </a:ext>
              </a:extLst>
            </p:cNvPr>
            <p:cNvCxnSpPr>
              <a:cxnSpLocks/>
            </p:cNvCxnSpPr>
            <p:nvPr/>
          </p:nvCxnSpPr>
          <p:spPr>
            <a:xfrm>
              <a:off x="6752519" y="3318824"/>
              <a:ext cx="726056"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FE52C98-F72F-EEB2-1092-677818DEF9FA}"/>
                </a:ext>
              </a:extLst>
            </p:cNvPr>
            <p:cNvCxnSpPr>
              <a:cxnSpLocks/>
            </p:cNvCxnSpPr>
            <p:nvPr/>
          </p:nvCxnSpPr>
          <p:spPr>
            <a:xfrm>
              <a:off x="8908323" y="3318824"/>
              <a:ext cx="726056"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92E1E23D-6700-D623-082C-67C99C8EB969}"/>
                </a:ext>
              </a:extLst>
            </p:cNvPr>
            <p:cNvCxnSpPr>
              <a:cxnSpLocks/>
            </p:cNvCxnSpPr>
            <p:nvPr/>
          </p:nvCxnSpPr>
          <p:spPr>
            <a:xfrm>
              <a:off x="11076494" y="3318824"/>
              <a:ext cx="1115506"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
        <p:nvSpPr>
          <p:cNvPr id="2" name="Title 1">
            <a:extLst>
              <a:ext uri="{FF2B5EF4-FFF2-40B4-BE49-F238E27FC236}">
                <a16:creationId xmlns:a16="http://schemas.microsoft.com/office/drawing/2014/main" id="{0DD3303A-E581-4FCA-055B-FA7C8168396A}"/>
              </a:ext>
            </a:extLst>
          </p:cNvPr>
          <p:cNvSpPr>
            <a:spLocks noGrp="1"/>
          </p:cNvSpPr>
          <p:nvPr>
            <p:ph type="title"/>
          </p:nvPr>
        </p:nvSpPr>
        <p:spPr>
          <a:xfrm>
            <a:off x="689113" y="4429125"/>
            <a:ext cx="10840278" cy="680870"/>
          </a:xfrm>
        </p:spPr>
        <p:txBody>
          <a:bodyPr>
            <a:normAutofit/>
          </a:bodyPr>
          <a:lstStyle/>
          <a:p>
            <a:pPr algn="ctr"/>
            <a:r>
              <a:rPr lang="en-US" b="1" dirty="0">
                <a:solidFill>
                  <a:srgbClr val="5533F8"/>
                </a:solidFill>
                <a:effectLst/>
                <a:latin typeface="Times New Roman" panose="02020603050405020304" pitchFamily="18" charset="0"/>
              </a:rPr>
              <a:t>The Foremost Professional Association </a:t>
            </a:r>
            <a:endParaRPr lang="en-US" dirty="0"/>
          </a:p>
        </p:txBody>
      </p:sp>
      <p:sp>
        <p:nvSpPr>
          <p:cNvPr id="3" name="Content Placeholder 2">
            <a:extLst>
              <a:ext uri="{FF2B5EF4-FFF2-40B4-BE49-F238E27FC236}">
                <a16:creationId xmlns:a16="http://schemas.microsoft.com/office/drawing/2014/main" id="{70B0B544-A199-B484-D146-DEAA55E85278}"/>
              </a:ext>
            </a:extLst>
          </p:cNvPr>
          <p:cNvSpPr>
            <a:spLocks noGrp="1"/>
          </p:cNvSpPr>
          <p:nvPr>
            <p:ph idx="1"/>
          </p:nvPr>
        </p:nvSpPr>
        <p:spPr>
          <a:xfrm>
            <a:off x="689112" y="5109996"/>
            <a:ext cx="10840279" cy="519280"/>
          </a:xfrm>
        </p:spPr>
        <p:txBody>
          <a:bodyPr/>
          <a:lstStyle/>
          <a:p>
            <a:pPr marL="0" indent="0" algn="ctr">
              <a:buNone/>
            </a:pPr>
            <a:r>
              <a:rPr lang="en-US" dirty="0">
                <a:solidFill>
                  <a:srgbClr val="010541"/>
                </a:solidFill>
                <a:effectLst/>
                <a:latin typeface="Arial" panose="020B0604020202020204" pitchFamily="34" charset="0"/>
              </a:rPr>
              <a:t>for Respiratory Therapists Since 1947</a:t>
            </a:r>
          </a:p>
        </p:txBody>
      </p:sp>
      <p:sp>
        <p:nvSpPr>
          <p:cNvPr id="4" name="Slide Number Placeholder 3">
            <a:extLst>
              <a:ext uri="{FF2B5EF4-FFF2-40B4-BE49-F238E27FC236}">
                <a16:creationId xmlns:a16="http://schemas.microsoft.com/office/drawing/2014/main" id="{DB8EF106-7509-98B8-0875-11275B603504}"/>
              </a:ext>
            </a:extLst>
          </p:cNvPr>
          <p:cNvSpPr>
            <a:spLocks noGrp="1"/>
          </p:cNvSpPr>
          <p:nvPr>
            <p:ph type="sldNum" sz="quarter" idx="12"/>
          </p:nvPr>
        </p:nvSpPr>
        <p:spPr/>
        <p:txBody>
          <a:bodyPr/>
          <a:lstStyle/>
          <a:p>
            <a:fld id="{D14BDF64-2178-E048-9C0D-CD19B131A203}" type="slidenum">
              <a:rPr lang="en-US" smtClean="0"/>
              <a:t>2</a:t>
            </a:fld>
            <a:endParaRPr lang="en-US"/>
          </a:p>
        </p:txBody>
      </p:sp>
      <p:sp>
        <p:nvSpPr>
          <p:cNvPr id="5" name="Oval 4">
            <a:extLst>
              <a:ext uri="{FF2B5EF4-FFF2-40B4-BE49-F238E27FC236}">
                <a16:creationId xmlns:a16="http://schemas.microsoft.com/office/drawing/2014/main" id="{1BE09486-C0EC-7367-DBAE-20728AB94C06}"/>
              </a:ext>
            </a:extLst>
          </p:cNvPr>
          <p:cNvSpPr/>
          <p:nvPr/>
        </p:nvSpPr>
        <p:spPr>
          <a:xfrm>
            <a:off x="1003437" y="2604616"/>
            <a:ext cx="1433817" cy="1433817"/>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8189A18-6910-672E-CC8E-5677967B2ADA}"/>
              </a:ext>
            </a:extLst>
          </p:cNvPr>
          <p:cNvSpPr/>
          <p:nvPr/>
        </p:nvSpPr>
        <p:spPr>
          <a:xfrm>
            <a:off x="3160912" y="2604616"/>
            <a:ext cx="1433817" cy="1433817"/>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1820A1C-911E-74D7-6CF3-F00FF2FF353F}"/>
              </a:ext>
            </a:extLst>
          </p:cNvPr>
          <p:cNvSpPr/>
          <p:nvPr/>
        </p:nvSpPr>
        <p:spPr>
          <a:xfrm>
            <a:off x="5318388" y="2604616"/>
            <a:ext cx="1433817" cy="1433817"/>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D0AD525-9DFA-1F02-26C1-D33B1B620225}"/>
              </a:ext>
            </a:extLst>
          </p:cNvPr>
          <p:cNvSpPr/>
          <p:nvPr/>
        </p:nvSpPr>
        <p:spPr>
          <a:xfrm>
            <a:off x="7475865" y="2604616"/>
            <a:ext cx="1433817" cy="1433817"/>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0D0D071-E786-349B-4E41-82F1354DE9D3}"/>
              </a:ext>
            </a:extLst>
          </p:cNvPr>
          <p:cNvSpPr/>
          <p:nvPr/>
        </p:nvSpPr>
        <p:spPr>
          <a:xfrm>
            <a:off x="9633340" y="2604616"/>
            <a:ext cx="1433817" cy="1433817"/>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F0CCCC0-FD6E-F2E2-A455-BB48DDF223B8}"/>
              </a:ext>
            </a:extLst>
          </p:cNvPr>
          <p:cNvSpPr/>
          <p:nvPr/>
        </p:nvSpPr>
        <p:spPr>
          <a:xfrm>
            <a:off x="1857375" y="572029"/>
            <a:ext cx="1837241" cy="1837241"/>
          </a:xfrm>
          <a:prstGeom prst="ellipse">
            <a:avLst/>
          </a:prstGeom>
          <a:blipFill>
            <a:blip r:embed="rId3"/>
            <a:stretch>
              <a:fillRect l="-57006" r="-2714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113DFD2-17FB-FE83-02D9-3B0CE58780DC}"/>
              </a:ext>
            </a:extLst>
          </p:cNvPr>
          <p:cNvSpPr/>
          <p:nvPr/>
        </p:nvSpPr>
        <p:spPr>
          <a:xfrm>
            <a:off x="4014851" y="572029"/>
            <a:ext cx="1837241" cy="1837241"/>
          </a:xfrm>
          <a:prstGeom prst="ellipse">
            <a:avLst/>
          </a:prstGeom>
          <a:blipFill>
            <a:blip r:embed="rId4"/>
            <a:stretch>
              <a:fillRect l="-2259" r="-225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BD4F82F-FE00-04E6-0770-87E924084D21}"/>
              </a:ext>
            </a:extLst>
          </p:cNvPr>
          <p:cNvSpPr/>
          <p:nvPr/>
        </p:nvSpPr>
        <p:spPr>
          <a:xfrm>
            <a:off x="6172328" y="572029"/>
            <a:ext cx="1837241" cy="1837241"/>
          </a:xfrm>
          <a:prstGeom prst="ellipse">
            <a:avLst/>
          </a:prstGeom>
          <a:blipFill>
            <a:blip r:embed="rId5"/>
            <a:stretch>
              <a:fillRect l="-14702" r="-2465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48F7C2D-DB79-B980-1196-7E3BEAAEDC1E}"/>
              </a:ext>
            </a:extLst>
          </p:cNvPr>
          <p:cNvSpPr/>
          <p:nvPr/>
        </p:nvSpPr>
        <p:spPr>
          <a:xfrm>
            <a:off x="8329803" y="572029"/>
            <a:ext cx="1837241" cy="1837241"/>
          </a:xfrm>
          <a:prstGeom prst="ellipse">
            <a:avLst/>
          </a:prstGeom>
          <a:blipFill>
            <a:blip r:embed="rId6"/>
            <a:stretch>
              <a:fillRect l="-42075" r="-4207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049A56C-E81B-890D-3D19-C534B10814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5566" y="2545321"/>
            <a:ext cx="1609558" cy="1609558"/>
          </a:xfrm>
          <a:prstGeom prst="rect">
            <a:avLst/>
          </a:prstGeom>
        </p:spPr>
      </p:pic>
      <p:pic>
        <p:nvPicPr>
          <p:cNvPr id="15" name="Picture 14">
            <a:extLst>
              <a:ext uri="{FF2B5EF4-FFF2-40B4-BE49-F238E27FC236}">
                <a16:creationId xmlns:a16="http://schemas.microsoft.com/office/drawing/2014/main" id="{56C3C87C-41B8-3656-191D-E97FBFCA1E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7741" y="2534472"/>
            <a:ext cx="1589686" cy="1589686"/>
          </a:xfrm>
          <a:prstGeom prst="rect">
            <a:avLst/>
          </a:prstGeom>
        </p:spPr>
      </p:pic>
      <p:pic>
        <p:nvPicPr>
          <p:cNvPr id="16" name="Picture 15">
            <a:extLst>
              <a:ext uri="{FF2B5EF4-FFF2-40B4-BE49-F238E27FC236}">
                <a16:creationId xmlns:a16="http://schemas.microsoft.com/office/drawing/2014/main" id="{3A0F11CD-F63B-61E3-9DF0-11CD078C97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1945" y="2760512"/>
            <a:ext cx="1179176" cy="1179176"/>
          </a:xfrm>
          <a:prstGeom prst="rect">
            <a:avLst/>
          </a:prstGeom>
        </p:spPr>
      </p:pic>
      <p:pic>
        <p:nvPicPr>
          <p:cNvPr id="29" name="Picture 28" descr="A blue and white lungs with white text&#10;&#10;Description automatically generated">
            <a:extLst>
              <a:ext uri="{FF2B5EF4-FFF2-40B4-BE49-F238E27FC236}">
                <a16:creationId xmlns:a16="http://schemas.microsoft.com/office/drawing/2014/main" id="{741B99EA-79C1-398A-43FD-269C4258271C}"/>
              </a:ext>
            </a:extLst>
          </p:cNvPr>
          <p:cNvPicPr>
            <a:picLocks noChangeAspect="1"/>
          </p:cNvPicPr>
          <p:nvPr/>
        </p:nvPicPr>
        <p:blipFill>
          <a:blip r:embed="rId10"/>
          <a:stretch>
            <a:fillRect/>
          </a:stretch>
        </p:blipFill>
        <p:spPr>
          <a:xfrm>
            <a:off x="7760839" y="2849166"/>
            <a:ext cx="853587" cy="853587"/>
          </a:xfrm>
          <a:prstGeom prst="rect">
            <a:avLst/>
          </a:prstGeom>
        </p:spPr>
      </p:pic>
      <p:pic>
        <p:nvPicPr>
          <p:cNvPr id="31" name="Picture 30" descr="A logo with blue and green lines&#10;&#10;Description automatically generated with medium confidence">
            <a:extLst>
              <a:ext uri="{FF2B5EF4-FFF2-40B4-BE49-F238E27FC236}">
                <a16:creationId xmlns:a16="http://schemas.microsoft.com/office/drawing/2014/main" id="{70E27041-0C24-D5C0-23D2-A7EAA2462C3B}"/>
              </a:ext>
            </a:extLst>
          </p:cNvPr>
          <p:cNvPicPr>
            <a:picLocks noChangeAspect="1"/>
          </p:cNvPicPr>
          <p:nvPr/>
        </p:nvPicPr>
        <p:blipFill>
          <a:blip r:embed="rId11"/>
          <a:stretch>
            <a:fillRect/>
          </a:stretch>
        </p:blipFill>
        <p:spPr>
          <a:xfrm>
            <a:off x="9764172" y="3132928"/>
            <a:ext cx="1151477" cy="392045"/>
          </a:xfrm>
          <a:prstGeom prst="rect">
            <a:avLst/>
          </a:prstGeom>
        </p:spPr>
      </p:pic>
    </p:spTree>
    <p:extLst>
      <p:ext uri="{BB962C8B-B14F-4D97-AF65-F5344CB8AC3E}">
        <p14:creationId xmlns:p14="http://schemas.microsoft.com/office/powerpoint/2010/main" val="1047210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0F11-3F90-99F4-607C-EFFB76DA43BE}"/>
              </a:ext>
            </a:extLst>
          </p:cNvPr>
          <p:cNvSpPr>
            <a:spLocks noGrp="1"/>
          </p:cNvSpPr>
          <p:nvPr>
            <p:ph type="ctrTitle"/>
          </p:nvPr>
        </p:nvSpPr>
        <p:spPr>
          <a:xfrm>
            <a:off x="689113" y="1338539"/>
            <a:ext cx="9144000" cy="2933424"/>
          </a:xfrm>
        </p:spPr>
        <p:txBody>
          <a:bodyPr/>
          <a:lstStyle/>
          <a:p>
            <a:r>
              <a:rPr lang="en-US" dirty="0"/>
              <a:t>Thank You</a:t>
            </a:r>
          </a:p>
        </p:txBody>
      </p:sp>
    </p:spTree>
    <p:extLst>
      <p:ext uri="{BB962C8B-B14F-4D97-AF65-F5344CB8AC3E}">
        <p14:creationId xmlns:p14="http://schemas.microsoft.com/office/powerpoint/2010/main" val="325708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5AC2B-2268-624A-08A2-BBB7FFAA7DE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066337B-1D8D-7A5F-C4F0-F713F4A794E6}"/>
              </a:ext>
            </a:extLst>
          </p:cNvPr>
          <p:cNvSpPr>
            <a:spLocks noGrp="1"/>
          </p:cNvSpPr>
          <p:nvPr>
            <p:ph idx="1"/>
          </p:nvPr>
        </p:nvSpPr>
        <p:spPr>
          <a:xfrm>
            <a:off x="689112" y="2356967"/>
            <a:ext cx="10840279" cy="1520090"/>
          </a:xfrm>
        </p:spPr>
        <p:txBody>
          <a:bodyPr/>
          <a:lstStyle/>
          <a:p>
            <a:pPr marL="0" indent="0">
              <a:buNone/>
            </a:pPr>
            <a:r>
              <a:rPr lang="en-US" dirty="0">
                <a:solidFill>
                  <a:srgbClr val="010541"/>
                </a:solidFill>
                <a:effectLst/>
                <a:latin typeface="Arial" panose="020B0604020202020204" pitchFamily="34" charset="0"/>
              </a:rPr>
              <a:t>Describe the AARC strategic plan</a:t>
            </a:r>
          </a:p>
          <a:p>
            <a:pPr marL="0" indent="0">
              <a:buNone/>
            </a:pPr>
            <a:r>
              <a:rPr lang="en-US" dirty="0">
                <a:solidFill>
                  <a:srgbClr val="010541"/>
                </a:solidFill>
                <a:effectLst/>
                <a:latin typeface="Arial" panose="020B0604020202020204" pitchFamily="34" charset="0"/>
              </a:rPr>
              <a:t>Share accomplishments against operational goals</a:t>
            </a:r>
          </a:p>
          <a:p>
            <a:pPr marL="0" indent="0">
              <a:buNone/>
            </a:pPr>
            <a:r>
              <a:rPr lang="en-US" dirty="0">
                <a:solidFill>
                  <a:srgbClr val="010541"/>
                </a:solidFill>
                <a:effectLst/>
                <a:latin typeface="Arial" panose="020B0604020202020204" pitchFamily="34" charset="0"/>
              </a:rPr>
              <a:t>Discuss path forward</a:t>
            </a:r>
          </a:p>
        </p:txBody>
      </p:sp>
      <p:sp>
        <p:nvSpPr>
          <p:cNvPr id="4" name="Slide Number Placeholder 3">
            <a:extLst>
              <a:ext uri="{FF2B5EF4-FFF2-40B4-BE49-F238E27FC236}">
                <a16:creationId xmlns:a16="http://schemas.microsoft.com/office/drawing/2014/main" id="{BD03D4FA-8DB5-EC9B-A4D8-A34DB40CF9C1}"/>
              </a:ext>
            </a:extLst>
          </p:cNvPr>
          <p:cNvSpPr>
            <a:spLocks noGrp="1"/>
          </p:cNvSpPr>
          <p:nvPr>
            <p:ph type="sldNum" sz="quarter" idx="12"/>
          </p:nvPr>
        </p:nvSpPr>
        <p:spPr/>
        <p:txBody>
          <a:bodyPr/>
          <a:lstStyle/>
          <a:p>
            <a:fld id="{D14BDF64-2178-E048-9C0D-CD19B131A203}" type="slidenum">
              <a:rPr lang="en-US" smtClean="0"/>
              <a:t>3</a:t>
            </a:fld>
            <a:endParaRPr lang="en-US"/>
          </a:p>
        </p:txBody>
      </p:sp>
      <p:sp>
        <p:nvSpPr>
          <p:cNvPr id="5" name="Title 1">
            <a:extLst>
              <a:ext uri="{FF2B5EF4-FFF2-40B4-BE49-F238E27FC236}">
                <a16:creationId xmlns:a16="http://schemas.microsoft.com/office/drawing/2014/main" id="{D5682F0E-F8B1-9EC2-4E0F-45EBB7C77E7D}"/>
              </a:ext>
            </a:extLst>
          </p:cNvPr>
          <p:cNvSpPr txBox="1">
            <a:spLocks/>
          </p:cNvSpPr>
          <p:nvPr/>
        </p:nvSpPr>
        <p:spPr>
          <a:xfrm>
            <a:off x="689113" y="4011168"/>
            <a:ext cx="10840278" cy="7410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tx2"/>
                </a:solidFill>
                <a:latin typeface="Times New Roman" panose="02020603050405020304" pitchFamily="18" charset="0"/>
                <a:ea typeface="+mj-ea"/>
                <a:cs typeface="Times New Roman" panose="02020603050405020304" pitchFamily="18" charset="0"/>
              </a:defRPr>
            </a:lvl1pPr>
          </a:lstStyle>
          <a:p>
            <a:r>
              <a:rPr lang="en-US" dirty="0"/>
              <a:t>Disclosures</a:t>
            </a:r>
          </a:p>
        </p:txBody>
      </p:sp>
      <p:sp>
        <p:nvSpPr>
          <p:cNvPr id="6" name="Content Placeholder 2">
            <a:extLst>
              <a:ext uri="{FF2B5EF4-FFF2-40B4-BE49-F238E27FC236}">
                <a16:creationId xmlns:a16="http://schemas.microsoft.com/office/drawing/2014/main" id="{B781C0CE-FA63-8B6E-2E73-1110DF748E36}"/>
              </a:ext>
            </a:extLst>
          </p:cNvPr>
          <p:cNvSpPr txBox="1">
            <a:spLocks/>
          </p:cNvSpPr>
          <p:nvPr/>
        </p:nvSpPr>
        <p:spPr>
          <a:xfrm>
            <a:off x="689112" y="4770983"/>
            <a:ext cx="10840279" cy="861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10541"/>
                </a:solidFill>
              </a:rPr>
              <a:t>None</a:t>
            </a:r>
          </a:p>
        </p:txBody>
      </p:sp>
    </p:spTree>
    <p:extLst>
      <p:ext uri="{BB962C8B-B14F-4D97-AF65-F5344CB8AC3E}">
        <p14:creationId xmlns:p14="http://schemas.microsoft.com/office/powerpoint/2010/main" val="3121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17D1-C3E4-08A5-E29A-DBDA8B2EF031}"/>
              </a:ext>
            </a:extLst>
          </p:cNvPr>
          <p:cNvSpPr>
            <a:spLocks noGrp="1"/>
          </p:cNvSpPr>
          <p:nvPr>
            <p:ph type="title"/>
          </p:nvPr>
        </p:nvSpPr>
        <p:spPr/>
        <p:txBody>
          <a:bodyPr/>
          <a:lstStyle/>
          <a:p>
            <a:r>
              <a:rPr lang="en-US" dirty="0"/>
              <a:t>2025 VISION</a:t>
            </a:r>
          </a:p>
        </p:txBody>
      </p:sp>
      <p:sp>
        <p:nvSpPr>
          <p:cNvPr id="3" name="Content Placeholder 2">
            <a:extLst>
              <a:ext uri="{FF2B5EF4-FFF2-40B4-BE49-F238E27FC236}">
                <a16:creationId xmlns:a16="http://schemas.microsoft.com/office/drawing/2014/main" id="{BA68F5DF-FEB5-3185-AE92-D7130181ADD2}"/>
              </a:ext>
            </a:extLst>
          </p:cNvPr>
          <p:cNvSpPr>
            <a:spLocks noGrp="1"/>
          </p:cNvSpPr>
          <p:nvPr>
            <p:ph idx="1"/>
          </p:nvPr>
        </p:nvSpPr>
        <p:spPr/>
        <p:txBody>
          <a:bodyPr/>
          <a:lstStyle/>
          <a:p>
            <a:r>
              <a:rPr lang="en-US" b="1" dirty="0">
                <a:effectLst/>
                <a:latin typeface="Times New Roman" panose="02020603050405020304" pitchFamily="18" charset="0"/>
              </a:rPr>
              <a:t>The AARC will be THE leading organization to advance the profession of respiratory care worldwide.</a:t>
            </a:r>
            <a:endParaRPr lang="en-US" dirty="0">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A8AB8220-990D-9EC6-4C7C-F812637DC4D1}"/>
              </a:ext>
            </a:extLst>
          </p:cNvPr>
          <p:cNvSpPr>
            <a:spLocks noGrp="1"/>
          </p:cNvSpPr>
          <p:nvPr>
            <p:ph type="sldNum" sz="quarter" idx="12"/>
          </p:nvPr>
        </p:nvSpPr>
        <p:spPr/>
        <p:txBody>
          <a:bodyPr/>
          <a:lstStyle/>
          <a:p>
            <a:fld id="{D14BDF64-2178-E048-9C0D-CD19B131A203}" type="slidenum">
              <a:rPr lang="en-US" smtClean="0"/>
              <a:pPr/>
              <a:t>4</a:t>
            </a:fld>
            <a:endParaRPr lang="en-US" dirty="0"/>
          </a:p>
        </p:txBody>
      </p:sp>
    </p:spTree>
    <p:extLst>
      <p:ext uri="{BB962C8B-B14F-4D97-AF65-F5344CB8AC3E}">
        <p14:creationId xmlns:p14="http://schemas.microsoft.com/office/powerpoint/2010/main" val="58845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F049D44-FC54-25C7-0E38-70CF0DA0966A}"/>
              </a:ext>
            </a:extLst>
          </p:cNvPr>
          <p:cNvGrpSpPr/>
          <p:nvPr/>
        </p:nvGrpSpPr>
        <p:grpSpPr>
          <a:xfrm>
            <a:off x="0" y="3318824"/>
            <a:ext cx="12192000" cy="0"/>
            <a:chOff x="0" y="3318824"/>
            <a:chExt cx="12192000" cy="0"/>
          </a:xfrm>
        </p:grpSpPr>
        <p:cxnSp>
          <p:nvCxnSpPr>
            <p:cNvPr id="18" name="Straight Connector 17">
              <a:extLst>
                <a:ext uri="{FF2B5EF4-FFF2-40B4-BE49-F238E27FC236}">
                  <a16:creationId xmlns:a16="http://schemas.microsoft.com/office/drawing/2014/main" id="{E7A4E3CB-0595-C462-66C6-66573D2D5D23}"/>
                </a:ext>
              </a:extLst>
            </p:cNvPr>
            <p:cNvCxnSpPr>
              <a:cxnSpLocks/>
            </p:cNvCxnSpPr>
            <p:nvPr/>
          </p:nvCxnSpPr>
          <p:spPr>
            <a:xfrm>
              <a:off x="0" y="3318824"/>
              <a:ext cx="100584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49744E7-83A7-880D-0466-C237659756AB}"/>
                </a:ext>
              </a:extLst>
            </p:cNvPr>
            <p:cNvCxnSpPr>
              <a:cxnSpLocks/>
            </p:cNvCxnSpPr>
            <p:nvPr/>
          </p:nvCxnSpPr>
          <p:spPr>
            <a:xfrm>
              <a:off x="2434856" y="3318824"/>
              <a:ext cx="726056"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E553E39-01F7-E407-D1ED-1ED5539BCAEE}"/>
                </a:ext>
              </a:extLst>
            </p:cNvPr>
            <p:cNvCxnSpPr>
              <a:cxnSpLocks/>
            </p:cNvCxnSpPr>
            <p:nvPr/>
          </p:nvCxnSpPr>
          <p:spPr>
            <a:xfrm>
              <a:off x="4596715" y="3318824"/>
              <a:ext cx="726056"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46E8C41D-0ED3-788B-AD3C-36765FD2806F}"/>
                </a:ext>
              </a:extLst>
            </p:cNvPr>
            <p:cNvCxnSpPr>
              <a:cxnSpLocks/>
            </p:cNvCxnSpPr>
            <p:nvPr/>
          </p:nvCxnSpPr>
          <p:spPr>
            <a:xfrm>
              <a:off x="6752519" y="3318824"/>
              <a:ext cx="726056"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FE52C98-F72F-EEB2-1092-677818DEF9FA}"/>
                </a:ext>
              </a:extLst>
            </p:cNvPr>
            <p:cNvCxnSpPr>
              <a:cxnSpLocks/>
            </p:cNvCxnSpPr>
            <p:nvPr/>
          </p:nvCxnSpPr>
          <p:spPr>
            <a:xfrm>
              <a:off x="8908323" y="3318824"/>
              <a:ext cx="726056"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92E1E23D-6700-D623-082C-67C99C8EB969}"/>
                </a:ext>
              </a:extLst>
            </p:cNvPr>
            <p:cNvCxnSpPr>
              <a:cxnSpLocks/>
            </p:cNvCxnSpPr>
            <p:nvPr/>
          </p:nvCxnSpPr>
          <p:spPr>
            <a:xfrm>
              <a:off x="11076494" y="3318824"/>
              <a:ext cx="1115506"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
        <p:nvSpPr>
          <p:cNvPr id="2" name="Title 1">
            <a:extLst>
              <a:ext uri="{FF2B5EF4-FFF2-40B4-BE49-F238E27FC236}">
                <a16:creationId xmlns:a16="http://schemas.microsoft.com/office/drawing/2014/main" id="{0DD3303A-E581-4FCA-055B-FA7C8168396A}"/>
              </a:ext>
            </a:extLst>
          </p:cNvPr>
          <p:cNvSpPr>
            <a:spLocks noGrp="1"/>
          </p:cNvSpPr>
          <p:nvPr>
            <p:ph type="title"/>
          </p:nvPr>
        </p:nvSpPr>
        <p:spPr>
          <a:xfrm>
            <a:off x="689113" y="867935"/>
            <a:ext cx="10840278" cy="680870"/>
          </a:xfrm>
        </p:spPr>
        <p:txBody>
          <a:bodyPr>
            <a:normAutofit/>
          </a:bodyPr>
          <a:lstStyle/>
          <a:p>
            <a:pPr algn="ctr"/>
            <a:r>
              <a:rPr lang="en-US" b="1" dirty="0">
                <a:solidFill>
                  <a:srgbClr val="5533F8"/>
                </a:solidFill>
                <a:effectLst/>
                <a:latin typeface="Times New Roman" panose="02020603050405020304" pitchFamily="18" charset="0"/>
              </a:rPr>
              <a:t>The 2025 Strategic Roadmap</a:t>
            </a:r>
            <a:endParaRPr lang="en-US" dirty="0">
              <a:solidFill>
                <a:srgbClr val="5533F8"/>
              </a:solidFill>
              <a:effectLst/>
              <a:latin typeface="Times New Roman" panose="02020603050405020304" pitchFamily="18" charset="0"/>
            </a:endParaRPr>
          </a:p>
        </p:txBody>
      </p:sp>
      <p:sp>
        <p:nvSpPr>
          <p:cNvPr id="3" name="Content Placeholder 2">
            <a:extLst>
              <a:ext uri="{FF2B5EF4-FFF2-40B4-BE49-F238E27FC236}">
                <a16:creationId xmlns:a16="http://schemas.microsoft.com/office/drawing/2014/main" id="{70B0B544-A199-B484-D146-DEAA55E85278}"/>
              </a:ext>
            </a:extLst>
          </p:cNvPr>
          <p:cNvSpPr>
            <a:spLocks noGrp="1"/>
          </p:cNvSpPr>
          <p:nvPr>
            <p:ph idx="1"/>
          </p:nvPr>
        </p:nvSpPr>
        <p:spPr>
          <a:xfrm>
            <a:off x="689112" y="1548806"/>
            <a:ext cx="10840279" cy="680865"/>
          </a:xfrm>
        </p:spPr>
        <p:txBody>
          <a:bodyPr>
            <a:normAutofit/>
          </a:bodyPr>
          <a:lstStyle/>
          <a:p>
            <a:pPr marL="0" indent="0" algn="ctr">
              <a:buNone/>
            </a:pPr>
            <a:r>
              <a:rPr lang="en-US" sz="1800" dirty="0">
                <a:solidFill>
                  <a:srgbClr val="010541"/>
                </a:solidFill>
                <a:effectLst/>
                <a:latin typeface="Arial" panose="020B0604020202020204" pitchFamily="34" charset="0"/>
              </a:rPr>
              <a:t>The AARC will serve its members and engage, elevate, advocate, </a:t>
            </a:r>
            <a:br>
              <a:rPr lang="en-US" sz="1800" dirty="0">
                <a:solidFill>
                  <a:srgbClr val="010541"/>
                </a:solidFill>
                <a:effectLst/>
                <a:latin typeface="Arial" panose="020B0604020202020204" pitchFamily="34" charset="0"/>
              </a:rPr>
            </a:br>
            <a:r>
              <a:rPr lang="en-US" sz="1800" dirty="0">
                <a:solidFill>
                  <a:srgbClr val="010541"/>
                </a:solidFill>
                <a:effectLst/>
                <a:latin typeface="Arial" panose="020B0604020202020204" pitchFamily="34" charset="0"/>
              </a:rPr>
              <a:t>and educate the respiratory care profession.</a:t>
            </a:r>
          </a:p>
        </p:txBody>
      </p:sp>
      <p:sp>
        <p:nvSpPr>
          <p:cNvPr id="4" name="Slide Number Placeholder 3">
            <a:extLst>
              <a:ext uri="{FF2B5EF4-FFF2-40B4-BE49-F238E27FC236}">
                <a16:creationId xmlns:a16="http://schemas.microsoft.com/office/drawing/2014/main" id="{DB8EF106-7509-98B8-0875-11275B603504}"/>
              </a:ext>
            </a:extLst>
          </p:cNvPr>
          <p:cNvSpPr>
            <a:spLocks noGrp="1"/>
          </p:cNvSpPr>
          <p:nvPr>
            <p:ph type="sldNum" sz="quarter" idx="12"/>
          </p:nvPr>
        </p:nvSpPr>
        <p:spPr/>
        <p:txBody>
          <a:bodyPr/>
          <a:lstStyle/>
          <a:p>
            <a:fld id="{D14BDF64-2178-E048-9C0D-CD19B131A203}" type="slidenum">
              <a:rPr lang="en-US" smtClean="0"/>
              <a:t>5</a:t>
            </a:fld>
            <a:endParaRPr lang="en-US"/>
          </a:p>
        </p:txBody>
      </p:sp>
      <p:sp>
        <p:nvSpPr>
          <p:cNvPr id="5" name="Oval 4">
            <a:extLst>
              <a:ext uri="{FF2B5EF4-FFF2-40B4-BE49-F238E27FC236}">
                <a16:creationId xmlns:a16="http://schemas.microsoft.com/office/drawing/2014/main" id="{1BE09486-C0EC-7367-DBAE-20728AB94C06}"/>
              </a:ext>
            </a:extLst>
          </p:cNvPr>
          <p:cNvSpPr/>
          <p:nvPr/>
        </p:nvSpPr>
        <p:spPr>
          <a:xfrm>
            <a:off x="1003437" y="2604616"/>
            <a:ext cx="1433817" cy="143381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8189A18-6910-672E-CC8E-5677967B2ADA}"/>
              </a:ext>
            </a:extLst>
          </p:cNvPr>
          <p:cNvSpPr/>
          <p:nvPr/>
        </p:nvSpPr>
        <p:spPr>
          <a:xfrm>
            <a:off x="3160912" y="2604616"/>
            <a:ext cx="1433817" cy="143381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1820A1C-911E-74D7-6CF3-F00FF2FF353F}"/>
              </a:ext>
            </a:extLst>
          </p:cNvPr>
          <p:cNvSpPr/>
          <p:nvPr/>
        </p:nvSpPr>
        <p:spPr>
          <a:xfrm>
            <a:off x="5318388" y="2604616"/>
            <a:ext cx="1433817" cy="143381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D0AD525-9DFA-1F02-26C1-D33B1B620225}"/>
              </a:ext>
            </a:extLst>
          </p:cNvPr>
          <p:cNvSpPr/>
          <p:nvPr/>
        </p:nvSpPr>
        <p:spPr>
          <a:xfrm>
            <a:off x="7475865" y="2604616"/>
            <a:ext cx="1433817" cy="143381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0D0D071-E786-349B-4E41-82F1354DE9D3}"/>
              </a:ext>
            </a:extLst>
          </p:cNvPr>
          <p:cNvSpPr/>
          <p:nvPr/>
        </p:nvSpPr>
        <p:spPr>
          <a:xfrm>
            <a:off x="9633340" y="2604616"/>
            <a:ext cx="1433817" cy="143381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36A9D6C-3397-9530-3594-A47A6CF0896C}"/>
              </a:ext>
            </a:extLst>
          </p:cNvPr>
          <p:cNvSpPr txBox="1"/>
          <p:nvPr/>
        </p:nvSpPr>
        <p:spPr>
          <a:xfrm>
            <a:off x="603768" y="4442513"/>
            <a:ext cx="2176008" cy="646331"/>
          </a:xfrm>
          <a:prstGeom prst="rect">
            <a:avLst/>
          </a:prstGeom>
          <a:noFill/>
        </p:spPr>
        <p:txBody>
          <a:bodyPr wrap="square" rtlCol="0">
            <a:spAutoFit/>
          </a:bodyPr>
          <a:lstStyle/>
          <a:p>
            <a:pPr algn="ctr"/>
            <a:r>
              <a:rPr lang="en-US" sz="1200" dirty="0">
                <a:effectLst/>
                <a:latin typeface="Arial" panose="020B0604020202020204" pitchFamily="34" charset="0"/>
              </a:rPr>
              <a:t>We will build and strengthen a diverse and inclusive </a:t>
            </a:r>
          </a:p>
          <a:p>
            <a:pPr algn="ctr"/>
            <a:r>
              <a:rPr lang="en-US" sz="1200" dirty="0">
                <a:effectLst/>
                <a:latin typeface="Arial" panose="020B0604020202020204" pitchFamily="34" charset="0"/>
              </a:rPr>
              <a:t>professional community.</a:t>
            </a:r>
          </a:p>
        </p:txBody>
      </p:sp>
      <p:sp>
        <p:nvSpPr>
          <p:cNvPr id="20" name="TextBox 19">
            <a:extLst>
              <a:ext uri="{FF2B5EF4-FFF2-40B4-BE49-F238E27FC236}">
                <a16:creationId xmlns:a16="http://schemas.microsoft.com/office/drawing/2014/main" id="{303A1125-DFE4-77DD-A518-4C99405A3BA2}"/>
              </a:ext>
            </a:extLst>
          </p:cNvPr>
          <p:cNvSpPr txBox="1"/>
          <p:nvPr/>
        </p:nvSpPr>
        <p:spPr>
          <a:xfrm>
            <a:off x="603768" y="4172675"/>
            <a:ext cx="2176008" cy="276999"/>
          </a:xfrm>
          <a:prstGeom prst="rect">
            <a:avLst/>
          </a:prstGeom>
          <a:noFill/>
        </p:spPr>
        <p:txBody>
          <a:bodyPr wrap="square" rtlCol="0">
            <a:spAutoFit/>
          </a:bodyPr>
          <a:lstStyle/>
          <a:p>
            <a:pPr algn="ctr"/>
            <a:r>
              <a:rPr lang="en-US" sz="1200" b="1" dirty="0">
                <a:effectLst/>
                <a:latin typeface="Arial" panose="020B0604020202020204" pitchFamily="34" charset="0"/>
              </a:rPr>
              <a:t>ENGAGE</a:t>
            </a:r>
          </a:p>
        </p:txBody>
      </p:sp>
      <p:sp>
        <p:nvSpPr>
          <p:cNvPr id="21" name="TextBox 20">
            <a:extLst>
              <a:ext uri="{FF2B5EF4-FFF2-40B4-BE49-F238E27FC236}">
                <a16:creationId xmlns:a16="http://schemas.microsoft.com/office/drawing/2014/main" id="{70F67B4D-7C0B-C882-3A24-42A780B5A3B0}"/>
              </a:ext>
            </a:extLst>
          </p:cNvPr>
          <p:cNvSpPr txBox="1"/>
          <p:nvPr/>
        </p:nvSpPr>
        <p:spPr>
          <a:xfrm>
            <a:off x="2779776" y="4442513"/>
            <a:ext cx="2176008" cy="646331"/>
          </a:xfrm>
          <a:prstGeom prst="rect">
            <a:avLst/>
          </a:prstGeom>
          <a:noFill/>
        </p:spPr>
        <p:txBody>
          <a:bodyPr wrap="square" rtlCol="0">
            <a:spAutoFit/>
          </a:bodyPr>
          <a:lstStyle/>
          <a:p>
            <a:pPr algn="ctr"/>
            <a:r>
              <a:rPr lang="en-US" sz="1200" dirty="0">
                <a:effectLst/>
                <a:latin typeface="Arial" panose="020B0604020202020204" pitchFamily="34" charset="0"/>
              </a:rPr>
              <a:t>We will advance the recognition and role of respiratory therapists.</a:t>
            </a:r>
          </a:p>
        </p:txBody>
      </p:sp>
      <p:sp>
        <p:nvSpPr>
          <p:cNvPr id="26" name="TextBox 25">
            <a:extLst>
              <a:ext uri="{FF2B5EF4-FFF2-40B4-BE49-F238E27FC236}">
                <a16:creationId xmlns:a16="http://schemas.microsoft.com/office/drawing/2014/main" id="{5E85BFB3-9552-4861-A291-15805DD9B8F5}"/>
              </a:ext>
            </a:extLst>
          </p:cNvPr>
          <p:cNvSpPr txBox="1"/>
          <p:nvPr/>
        </p:nvSpPr>
        <p:spPr>
          <a:xfrm>
            <a:off x="2779776" y="4172675"/>
            <a:ext cx="2176008" cy="276999"/>
          </a:xfrm>
          <a:prstGeom prst="rect">
            <a:avLst/>
          </a:prstGeom>
          <a:noFill/>
        </p:spPr>
        <p:txBody>
          <a:bodyPr wrap="square" rtlCol="0">
            <a:spAutoFit/>
          </a:bodyPr>
          <a:lstStyle/>
          <a:p>
            <a:pPr algn="ctr"/>
            <a:r>
              <a:rPr lang="en-US" sz="1200" b="1" dirty="0">
                <a:effectLst/>
                <a:latin typeface="Arial" panose="020B0604020202020204" pitchFamily="34" charset="0"/>
              </a:rPr>
              <a:t>ELEVATE</a:t>
            </a:r>
          </a:p>
        </p:txBody>
      </p:sp>
      <p:sp>
        <p:nvSpPr>
          <p:cNvPr id="27" name="TextBox 26">
            <a:extLst>
              <a:ext uri="{FF2B5EF4-FFF2-40B4-BE49-F238E27FC236}">
                <a16:creationId xmlns:a16="http://schemas.microsoft.com/office/drawing/2014/main" id="{B5D01D20-1302-0CE5-55B9-692F76A9D7F4}"/>
              </a:ext>
            </a:extLst>
          </p:cNvPr>
          <p:cNvSpPr txBox="1"/>
          <p:nvPr/>
        </p:nvSpPr>
        <p:spPr>
          <a:xfrm>
            <a:off x="4955784" y="4442513"/>
            <a:ext cx="2176008" cy="646331"/>
          </a:xfrm>
          <a:prstGeom prst="rect">
            <a:avLst/>
          </a:prstGeom>
          <a:noFill/>
        </p:spPr>
        <p:txBody>
          <a:bodyPr wrap="square" rtlCol="0">
            <a:spAutoFit/>
          </a:bodyPr>
          <a:lstStyle/>
          <a:p>
            <a:pPr algn="ctr"/>
            <a:r>
              <a:rPr lang="en-US" sz="1200" dirty="0">
                <a:effectLst/>
                <a:latin typeface="Arial" panose="020B0604020202020204" pitchFamily="34" charset="0"/>
              </a:rPr>
              <a:t>We will champion policies and initiatives that enhance respiratory care.</a:t>
            </a:r>
          </a:p>
        </p:txBody>
      </p:sp>
      <p:sp>
        <p:nvSpPr>
          <p:cNvPr id="28" name="TextBox 27">
            <a:extLst>
              <a:ext uri="{FF2B5EF4-FFF2-40B4-BE49-F238E27FC236}">
                <a16:creationId xmlns:a16="http://schemas.microsoft.com/office/drawing/2014/main" id="{C91167D9-A060-18D4-7970-1D6DAFABF025}"/>
              </a:ext>
            </a:extLst>
          </p:cNvPr>
          <p:cNvSpPr txBox="1"/>
          <p:nvPr/>
        </p:nvSpPr>
        <p:spPr>
          <a:xfrm>
            <a:off x="4955784" y="4172675"/>
            <a:ext cx="2176008" cy="276999"/>
          </a:xfrm>
          <a:prstGeom prst="rect">
            <a:avLst/>
          </a:prstGeom>
          <a:noFill/>
        </p:spPr>
        <p:txBody>
          <a:bodyPr wrap="square" rtlCol="0">
            <a:spAutoFit/>
          </a:bodyPr>
          <a:lstStyle/>
          <a:p>
            <a:pPr algn="ctr"/>
            <a:r>
              <a:rPr lang="en-US" sz="1200" b="1" dirty="0">
                <a:effectLst/>
                <a:latin typeface="Arial" panose="020B0604020202020204" pitchFamily="34" charset="0"/>
              </a:rPr>
              <a:t>ADVOCATE</a:t>
            </a:r>
          </a:p>
        </p:txBody>
      </p:sp>
      <p:sp>
        <p:nvSpPr>
          <p:cNvPr id="30" name="TextBox 29">
            <a:extLst>
              <a:ext uri="{FF2B5EF4-FFF2-40B4-BE49-F238E27FC236}">
                <a16:creationId xmlns:a16="http://schemas.microsoft.com/office/drawing/2014/main" id="{DE0F274B-7DE4-9399-F3AC-97D836E1AB66}"/>
              </a:ext>
            </a:extLst>
          </p:cNvPr>
          <p:cNvSpPr txBox="1"/>
          <p:nvPr/>
        </p:nvSpPr>
        <p:spPr>
          <a:xfrm>
            <a:off x="7131792" y="4442513"/>
            <a:ext cx="2176008" cy="1015663"/>
          </a:xfrm>
          <a:prstGeom prst="rect">
            <a:avLst/>
          </a:prstGeom>
          <a:noFill/>
        </p:spPr>
        <p:txBody>
          <a:bodyPr wrap="square" rtlCol="0">
            <a:spAutoFit/>
          </a:bodyPr>
          <a:lstStyle/>
          <a:p>
            <a:pPr algn="ctr"/>
            <a:r>
              <a:rPr lang="en-US" sz="1200" dirty="0">
                <a:effectLst/>
                <a:latin typeface="Arial" panose="020B0604020202020204" pitchFamily="34" charset="0"/>
              </a:rPr>
              <a:t>We will deliver premier, evidence-based learning opportunities and promote the art and science of respiratory care.</a:t>
            </a:r>
          </a:p>
        </p:txBody>
      </p:sp>
      <p:sp>
        <p:nvSpPr>
          <p:cNvPr id="33" name="TextBox 32">
            <a:extLst>
              <a:ext uri="{FF2B5EF4-FFF2-40B4-BE49-F238E27FC236}">
                <a16:creationId xmlns:a16="http://schemas.microsoft.com/office/drawing/2014/main" id="{723E8A11-0AE2-5C0C-A683-4C0B9CC2F7F4}"/>
              </a:ext>
            </a:extLst>
          </p:cNvPr>
          <p:cNvSpPr txBox="1"/>
          <p:nvPr/>
        </p:nvSpPr>
        <p:spPr>
          <a:xfrm>
            <a:off x="7131792" y="4172675"/>
            <a:ext cx="2176008" cy="276999"/>
          </a:xfrm>
          <a:prstGeom prst="rect">
            <a:avLst/>
          </a:prstGeom>
          <a:noFill/>
        </p:spPr>
        <p:txBody>
          <a:bodyPr wrap="square" rtlCol="0">
            <a:spAutoFit/>
          </a:bodyPr>
          <a:lstStyle/>
          <a:p>
            <a:pPr algn="ctr"/>
            <a:r>
              <a:rPr lang="en-US" sz="1200" b="1" dirty="0">
                <a:effectLst/>
                <a:latin typeface="Arial" panose="020B0604020202020204" pitchFamily="34" charset="0"/>
              </a:rPr>
              <a:t>EDUCATE</a:t>
            </a:r>
          </a:p>
        </p:txBody>
      </p:sp>
      <p:sp>
        <p:nvSpPr>
          <p:cNvPr id="38" name="TextBox 37">
            <a:extLst>
              <a:ext uri="{FF2B5EF4-FFF2-40B4-BE49-F238E27FC236}">
                <a16:creationId xmlns:a16="http://schemas.microsoft.com/office/drawing/2014/main" id="{751399C3-F263-9185-226B-845A8016B8A9}"/>
              </a:ext>
            </a:extLst>
          </p:cNvPr>
          <p:cNvSpPr txBox="1"/>
          <p:nvPr/>
        </p:nvSpPr>
        <p:spPr>
          <a:xfrm>
            <a:off x="9307800" y="4442513"/>
            <a:ext cx="2176008" cy="646331"/>
          </a:xfrm>
          <a:prstGeom prst="rect">
            <a:avLst/>
          </a:prstGeom>
          <a:noFill/>
        </p:spPr>
        <p:txBody>
          <a:bodyPr wrap="square" rtlCol="0">
            <a:spAutoFit/>
          </a:bodyPr>
          <a:lstStyle/>
          <a:p>
            <a:pPr algn="ctr"/>
            <a:r>
              <a:rPr lang="en-US" sz="1200" dirty="0">
                <a:effectLst/>
                <a:latin typeface="Arial" panose="020B0604020202020204" pitchFamily="34" charset="0"/>
              </a:rPr>
              <a:t>We will promote and enable individual and organizational growth.</a:t>
            </a:r>
          </a:p>
        </p:txBody>
      </p:sp>
      <p:sp>
        <p:nvSpPr>
          <p:cNvPr id="39" name="TextBox 38">
            <a:extLst>
              <a:ext uri="{FF2B5EF4-FFF2-40B4-BE49-F238E27FC236}">
                <a16:creationId xmlns:a16="http://schemas.microsoft.com/office/drawing/2014/main" id="{B3BE1E29-5B49-A71F-FB34-E92C64501383}"/>
              </a:ext>
            </a:extLst>
          </p:cNvPr>
          <p:cNvSpPr txBox="1"/>
          <p:nvPr/>
        </p:nvSpPr>
        <p:spPr>
          <a:xfrm>
            <a:off x="9307800" y="4172675"/>
            <a:ext cx="2176008" cy="276999"/>
          </a:xfrm>
          <a:prstGeom prst="rect">
            <a:avLst/>
          </a:prstGeom>
          <a:noFill/>
        </p:spPr>
        <p:txBody>
          <a:bodyPr wrap="square" rtlCol="0">
            <a:spAutoFit/>
          </a:bodyPr>
          <a:lstStyle/>
          <a:p>
            <a:pPr algn="ctr"/>
            <a:r>
              <a:rPr lang="en-US" sz="1200" b="1" dirty="0">
                <a:effectLst/>
                <a:latin typeface="Arial" panose="020B0604020202020204" pitchFamily="34" charset="0"/>
              </a:rPr>
              <a:t>ORGANIZE</a:t>
            </a:r>
          </a:p>
        </p:txBody>
      </p:sp>
      <p:pic>
        <p:nvPicPr>
          <p:cNvPr id="41" name="Picture 40" descr="A group of people with white lines&#10;&#10;Description automatically generated">
            <a:extLst>
              <a:ext uri="{FF2B5EF4-FFF2-40B4-BE49-F238E27FC236}">
                <a16:creationId xmlns:a16="http://schemas.microsoft.com/office/drawing/2014/main" id="{FDF90966-111A-D279-B400-9C40B753D3C5}"/>
              </a:ext>
            </a:extLst>
          </p:cNvPr>
          <p:cNvPicPr>
            <a:picLocks noChangeAspect="1"/>
          </p:cNvPicPr>
          <p:nvPr/>
        </p:nvPicPr>
        <p:blipFill>
          <a:blip r:embed="rId3"/>
          <a:stretch>
            <a:fillRect/>
          </a:stretch>
        </p:blipFill>
        <p:spPr>
          <a:xfrm>
            <a:off x="1348168" y="3008212"/>
            <a:ext cx="726056" cy="621224"/>
          </a:xfrm>
          <a:prstGeom prst="rect">
            <a:avLst/>
          </a:prstGeom>
        </p:spPr>
      </p:pic>
      <p:pic>
        <p:nvPicPr>
          <p:cNvPr id="43" name="Picture 42" descr="A white line drawing of a person holding a person's hands&#10;&#10;Description automatically generated">
            <a:extLst>
              <a:ext uri="{FF2B5EF4-FFF2-40B4-BE49-F238E27FC236}">
                <a16:creationId xmlns:a16="http://schemas.microsoft.com/office/drawing/2014/main" id="{00643E1F-BD22-A292-F4C7-DD8D6C5F80F8}"/>
              </a:ext>
            </a:extLst>
          </p:cNvPr>
          <p:cNvPicPr>
            <a:picLocks noChangeAspect="1"/>
          </p:cNvPicPr>
          <p:nvPr/>
        </p:nvPicPr>
        <p:blipFill>
          <a:blip r:embed="rId4"/>
          <a:stretch>
            <a:fillRect/>
          </a:stretch>
        </p:blipFill>
        <p:spPr>
          <a:xfrm>
            <a:off x="3509352" y="2899775"/>
            <a:ext cx="726056" cy="845975"/>
          </a:xfrm>
          <a:prstGeom prst="rect">
            <a:avLst/>
          </a:prstGeom>
        </p:spPr>
      </p:pic>
      <p:pic>
        <p:nvPicPr>
          <p:cNvPr id="45" name="Picture 44" descr="A white line art of a megaphone&#10;&#10;Description automatically generated">
            <a:extLst>
              <a:ext uri="{FF2B5EF4-FFF2-40B4-BE49-F238E27FC236}">
                <a16:creationId xmlns:a16="http://schemas.microsoft.com/office/drawing/2014/main" id="{A1FBAE48-1872-E2B6-8631-03CFE0339B2B}"/>
              </a:ext>
            </a:extLst>
          </p:cNvPr>
          <p:cNvPicPr>
            <a:picLocks noChangeAspect="1"/>
          </p:cNvPicPr>
          <p:nvPr/>
        </p:nvPicPr>
        <p:blipFill>
          <a:blip r:embed="rId5"/>
          <a:stretch>
            <a:fillRect/>
          </a:stretch>
        </p:blipFill>
        <p:spPr>
          <a:xfrm>
            <a:off x="5648947" y="2952418"/>
            <a:ext cx="789469" cy="783050"/>
          </a:xfrm>
          <a:prstGeom prst="rect">
            <a:avLst/>
          </a:prstGeom>
        </p:spPr>
      </p:pic>
      <p:pic>
        <p:nvPicPr>
          <p:cNvPr id="47" name="Picture 46" descr="A white brain on a black background&#10;&#10;Description automatically generated">
            <a:extLst>
              <a:ext uri="{FF2B5EF4-FFF2-40B4-BE49-F238E27FC236}">
                <a16:creationId xmlns:a16="http://schemas.microsoft.com/office/drawing/2014/main" id="{83A18187-EA52-3FB2-682A-30577ABB64E8}"/>
              </a:ext>
            </a:extLst>
          </p:cNvPr>
          <p:cNvPicPr>
            <a:picLocks noChangeAspect="1"/>
          </p:cNvPicPr>
          <p:nvPr/>
        </p:nvPicPr>
        <p:blipFill>
          <a:blip r:embed="rId6"/>
          <a:stretch>
            <a:fillRect/>
          </a:stretch>
        </p:blipFill>
        <p:spPr>
          <a:xfrm>
            <a:off x="7829135" y="2961562"/>
            <a:ext cx="705636" cy="736005"/>
          </a:xfrm>
          <a:prstGeom prst="rect">
            <a:avLst/>
          </a:prstGeom>
        </p:spPr>
      </p:pic>
      <p:pic>
        <p:nvPicPr>
          <p:cNvPr id="49" name="Picture 48" descr="A white circle with black background&#10;&#10;Description automatically generated">
            <a:extLst>
              <a:ext uri="{FF2B5EF4-FFF2-40B4-BE49-F238E27FC236}">
                <a16:creationId xmlns:a16="http://schemas.microsoft.com/office/drawing/2014/main" id="{B7F99DA1-27A0-4C0D-19A7-59DA1268A51D}"/>
              </a:ext>
            </a:extLst>
          </p:cNvPr>
          <p:cNvPicPr>
            <a:picLocks noChangeAspect="1"/>
          </p:cNvPicPr>
          <p:nvPr/>
        </p:nvPicPr>
        <p:blipFill>
          <a:blip r:embed="rId7"/>
          <a:stretch>
            <a:fillRect/>
          </a:stretch>
        </p:blipFill>
        <p:spPr>
          <a:xfrm>
            <a:off x="9968101" y="2925484"/>
            <a:ext cx="779871" cy="738712"/>
          </a:xfrm>
          <a:prstGeom prst="rect">
            <a:avLst/>
          </a:prstGeom>
        </p:spPr>
      </p:pic>
    </p:spTree>
    <p:extLst>
      <p:ext uri="{BB962C8B-B14F-4D97-AF65-F5344CB8AC3E}">
        <p14:creationId xmlns:p14="http://schemas.microsoft.com/office/powerpoint/2010/main" val="427964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33B265C5-728C-74D3-7C30-3B9FA91E0F9F}"/>
              </a:ext>
            </a:extLst>
          </p:cNvPr>
          <p:cNvSpPr/>
          <p:nvPr/>
        </p:nvSpPr>
        <p:spPr>
          <a:xfrm>
            <a:off x="2894465" y="752962"/>
            <a:ext cx="1974012" cy="67417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EC3C0E3-A5EC-B834-CECA-379F9795C194}"/>
              </a:ext>
            </a:extLst>
          </p:cNvPr>
          <p:cNvSpPr>
            <a:spLocks noGrp="1"/>
          </p:cNvSpPr>
          <p:nvPr>
            <p:ph type="sldNum" sz="quarter" idx="12"/>
          </p:nvPr>
        </p:nvSpPr>
        <p:spPr/>
        <p:txBody>
          <a:bodyPr/>
          <a:lstStyle/>
          <a:p>
            <a:fld id="{D14BDF64-2178-E048-9C0D-CD19B131A203}" type="slidenum">
              <a:rPr lang="en-US" smtClean="0"/>
              <a:t>6</a:t>
            </a:fld>
            <a:endParaRPr lang="en-US"/>
          </a:p>
        </p:txBody>
      </p:sp>
      <p:sp>
        <p:nvSpPr>
          <p:cNvPr id="5" name="Title 1">
            <a:extLst>
              <a:ext uri="{FF2B5EF4-FFF2-40B4-BE49-F238E27FC236}">
                <a16:creationId xmlns:a16="http://schemas.microsoft.com/office/drawing/2014/main" id="{4F736036-CF1A-D088-9960-9CAC1FFE53CB}"/>
              </a:ext>
            </a:extLst>
          </p:cNvPr>
          <p:cNvSpPr>
            <a:spLocks noGrp="1"/>
          </p:cNvSpPr>
          <p:nvPr>
            <p:ph type="title"/>
          </p:nvPr>
        </p:nvSpPr>
        <p:spPr>
          <a:xfrm>
            <a:off x="689113" y="202418"/>
            <a:ext cx="10840278" cy="457556"/>
          </a:xfrm>
        </p:spPr>
        <p:txBody>
          <a:bodyPr>
            <a:normAutofit/>
          </a:bodyPr>
          <a:lstStyle/>
          <a:p>
            <a:pPr algn="ctr"/>
            <a:r>
              <a:rPr lang="en-US" sz="1800" b="1" dirty="0">
                <a:solidFill>
                  <a:srgbClr val="5533F8"/>
                </a:solidFill>
                <a:effectLst/>
                <a:latin typeface="Times New Roman" panose="02020603050405020304" pitchFamily="18" charset="0"/>
              </a:rPr>
              <a:t>AARC Strategic Direction 2022 - 2025</a:t>
            </a:r>
            <a:endParaRPr lang="en-US" sz="1800" dirty="0">
              <a:solidFill>
                <a:srgbClr val="5533F8"/>
              </a:solidFill>
              <a:effectLst/>
              <a:latin typeface="Times New Roman" panose="02020603050405020304" pitchFamily="18" charset="0"/>
            </a:endParaRPr>
          </a:p>
        </p:txBody>
      </p:sp>
      <p:sp>
        <p:nvSpPr>
          <p:cNvPr id="6" name="Content Placeholder 2">
            <a:extLst>
              <a:ext uri="{FF2B5EF4-FFF2-40B4-BE49-F238E27FC236}">
                <a16:creationId xmlns:a16="http://schemas.microsoft.com/office/drawing/2014/main" id="{6FF20258-4545-CF79-949E-CF1B0DBE4C01}"/>
              </a:ext>
            </a:extLst>
          </p:cNvPr>
          <p:cNvSpPr>
            <a:spLocks noGrp="1"/>
          </p:cNvSpPr>
          <p:nvPr>
            <p:ph idx="1"/>
          </p:nvPr>
        </p:nvSpPr>
        <p:spPr>
          <a:xfrm>
            <a:off x="2894465" y="812142"/>
            <a:ext cx="1974012" cy="614997"/>
          </a:xfrm>
        </p:spPr>
        <p:txBody>
          <a:bodyPr>
            <a:normAutofit/>
          </a:bodyPr>
          <a:lstStyle/>
          <a:p>
            <a:pPr marL="0" indent="0" algn="ctr">
              <a:lnSpc>
                <a:spcPct val="100000"/>
              </a:lnSpc>
              <a:buNone/>
            </a:pPr>
            <a:r>
              <a:rPr lang="en-US" sz="1000" b="1" dirty="0">
                <a:solidFill>
                  <a:schemeClr val="tx2"/>
                </a:solidFill>
                <a:effectLst/>
                <a:latin typeface="Times New Roman" panose="02020603050405020304" pitchFamily="18" charset="0"/>
                <a:cs typeface="Times New Roman" panose="02020603050405020304" pitchFamily="18" charset="0"/>
              </a:rPr>
              <a:t>Vision</a:t>
            </a:r>
            <a:br>
              <a:rPr lang="en-US" sz="600" dirty="0">
                <a:solidFill>
                  <a:srgbClr val="010541"/>
                </a:solidFill>
                <a:effectLst/>
                <a:latin typeface="Arial" panose="020B0604020202020204" pitchFamily="34" charset="0"/>
              </a:rPr>
            </a:br>
            <a:r>
              <a:rPr lang="en-US" sz="700" dirty="0">
                <a:solidFill>
                  <a:srgbClr val="010541"/>
                </a:solidFill>
                <a:effectLst/>
                <a:latin typeface="Arial" panose="020B0604020202020204" pitchFamily="34" charset="0"/>
              </a:rPr>
              <a:t>The AARC will be the leading organization to advance the profession or respiratory care worldwide.</a:t>
            </a:r>
            <a:endParaRPr lang="en-US" sz="800" dirty="0">
              <a:solidFill>
                <a:srgbClr val="010541"/>
              </a:solidFill>
              <a:effectLst/>
              <a:latin typeface="Arial" panose="020B0604020202020204" pitchFamily="34" charset="0"/>
            </a:endParaRPr>
          </a:p>
        </p:txBody>
      </p:sp>
      <p:sp>
        <p:nvSpPr>
          <p:cNvPr id="8" name="Rounded Rectangle 7">
            <a:extLst>
              <a:ext uri="{FF2B5EF4-FFF2-40B4-BE49-F238E27FC236}">
                <a16:creationId xmlns:a16="http://schemas.microsoft.com/office/drawing/2014/main" id="{3E739CEE-CCB1-713A-F279-0DBB6AB7B903}"/>
              </a:ext>
            </a:extLst>
          </p:cNvPr>
          <p:cNvSpPr/>
          <p:nvPr/>
        </p:nvSpPr>
        <p:spPr>
          <a:xfrm>
            <a:off x="5108994" y="752962"/>
            <a:ext cx="1974012" cy="67417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5FD5DCA9-1C0B-51AD-72A8-CC6A4A0AD4F9}"/>
              </a:ext>
            </a:extLst>
          </p:cNvPr>
          <p:cNvSpPr txBox="1">
            <a:spLocks/>
          </p:cNvSpPr>
          <p:nvPr/>
        </p:nvSpPr>
        <p:spPr>
          <a:xfrm>
            <a:off x="5174861" y="812142"/>
            <a:ext cx="1842277" cy="627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000" b="1" dirty="0">
                <a:solidFill>
                  <a:schemeClr val="tx2"/>
                </a:solidFill>
                <a:latin typeface="Times New Roman" panose="02020603050405020304" pitchFamily="18" charset="0"/>
                <a:cs typeface="Times New Roman" panose="02020603050405020304" pitchFamily="18" charset="0"/>
              </a:rPr>
              <a:t>Strategy</a:t>
            </a:r>
            <a:br>
              <a:rPr lang="en-US" sz="600" dirty="0">
                <a:solidFill>
                  <a:srgbClr val="010541"/>
                </a:solidFill>
              </a:rPr>
            </a:br>
            <a:r>
              <a:rPr lang="en-US" sz="700" dirty="0">
                <a:solidFill>
                  <a:srgbClr val="010541"/>
                </a:solidFill>
                <a:effectLst/>
                <a:latin typeface="Arial" panose="020B0604020202020204" pitchFamily="34" charset="0"/>
              </a:rPr>
              <a:t>The AARC will serve its members and engage, elevate, advocate, and educate the respiratory care profession.</a:t>
            </a:r>
            <a:endParaRPr lang="en-US" sz="800" dirty="0">
              <a:solidFill>
                <a:srgbClr val="010541"/>
              </a:solidFill>
              <a:effectLst/>
              <a:latin typeface="Arial" panose="020B0604020202020204" pitchFamily="34" charset="0"/>
            </a:endParaRPr>
          </a:p>
        </p:txBody>
      </p:sp>
      <p:sp>
        <p:nvSpPr>
          <p:cNvPr id="10" name="Rounded Rectangle 9">
            <a:extLst>
              <a:ext uri="{FF2B5EF4-FFF2-40B4-BE49-F238E27FC236}">
                <a16:creationId xmlns:a16="http://schemas.microsoft.com/office/drawing/2014/main" id="{D98B35AD-C0BC-7030-1544-A2C272956C02}"/>
              </a:ext>
            </a:extLst>
          </p:cNvPr>
          <p:cNvSpPr/>
          <p:nvPr/>
        </p:nvSpPr>
        <p:spPr>
          <a:xfrm>
            <a:off x="7314065" y="752962"/>
            <a:ext cx="1974012" cy="67417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AFF145D2-74C3-078E-6F04-15E7B65F5312}"/>
              </a:ext>
            </a:extLst>
          </p:cNvPr>
          <p:cNvSpPr txBox="1">
            <a:spLocks/>
          </p:cNvSpPr>
          <p:nvPr/>
        </p:nvSpPr>
        <p:spPr>
          <a:xfrm>
            <a:off x="7465603" y="812142"/>
            <a:ext cx="1721953" cy="6366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000" b="1" dirty="0">
                <a:solidFill>
                  <a:schemeClr val="tx2"/>
                </a:solidFill>
                <a:latin typeface="Times New Roman" panose="02020603050405020304" pitchFamily="18" charset="0"/>
                <a:cs typeface="Times New Roman" panose="02020603050405020304" pitchFamily="18" charset="0"/>
              </a:rPr>
              <a:t>Mission</a:t>
            </a:r>
            <a:br>
              <a:rPr lang="en-US" sz="600" dirty="0">
                <a:solidFill>
                  <a:srgbClr val="010541"/>
                </a:solidFill>
              </a:rPr>
            </a:br>
            <a:r>
              <a:rPr lang="en-US" sz="700" dirty="0">
                <a:solidFill>
                  <a:srgbClr val="010541"/>
                </a:solidFill>
                <a:effectLst/>
                <a:latin typeface="Arial" panose="020B0604020202020204" pitchFamily="34" charset="0"/>
              </a:rPr>
              <a:t>The AARC is the foremost professional association promoting respiratory therapists.</a:t>
            </a:r>
            <a:endParaRPr lang="en-US" sz="800" dirty="0">
              <a:solidFill>
                <a:srgbClr val="010541"/>
              </a:solidFill>
              <a:effectLst/>
              <a:latin typeface="Arial" panose="020B0604020202020204" pitchFamily="34" charset="0"/>
            </a:endParaRPr>
          </a:p>
        </p:txBody>
      </p:sp>
      <p:grpSp>
        <p:nvGrpSpPr>
          <p:cNvPr id="30" name="Group 29">
            <a:extLst>
              <a:ext uri="{FF2B5EF4-FFF2-40B4-BE49-F238E27FC236}">
                <a16:creationId xmlns:a16="http://schemas.microsoft.com/office/drawing/2014/main" id="{C8006EDA-B7B2-3AD1-48F0-F35941EE3DC8}"/>
              </a:ext>
            </a:extLst>
          </p:cNvPr>
          <p:cNvGrpSpPr/>
          <p:nvPr/>
        </p:nvGrpSpPr>
        <p:grpSpPr>
          <a:xfrm>
            <a:off x="7284870" y="1678325"/>
            <a:ext cx="2261826" cy="724174"/>
            <a:chOff x="1799570" y="1828800"/>
            <a:chExt cx="2261826" cy="724174"/>
          </a:xfrm>
        </p:grpSpPr>
        <p:grpSp>
          <p:nvGrpSpPr>
            <p:cNvPr id="31" name="Group 30">
              <a:extLst>
                <a:ext uri="{FF2B5EF4-FFF2-40B4-BE49-F238E27FC236}">
                  <a16:creationId xmlns:a16="http://schemas.microsoft.com/office/drawing/2014/main" id="{CC411CE0-D50E-7B28-9BE3-2187AD0A6645}"/>
                </a:ext>
              </a:extLst>
            </p:cNvPr>
            <p:cNvGrpSpPr/>
            <p:nvPr/>
          </p:nvGrpSpPr>
          <p:grpSpPr>
            <a:xfrm>
              <a:off x="2168449" y="1828800"/>
              <a:ext cx="1892947" cy="724174"/>
              <a:chOff x="2168449" y="1828800"/>
              <a:chExt cx="1892947" cy="724174"/>
            </a:xfrm>
          </p:grpSpPr>
          <p:sp>
            <p:nvSpPr>
              <p:cNvPr id="33" name="Oval 32">
                <a:extLst>
                  <a:ext uri="{FF2B5EF4-FFF2-40B4-BE49-F238E27FC236}">
                    <a16:creationId xmlns:a16="http://schemas.microsoft.com/office/drawing/2014/main" id="{594A384F-1DF2-53CE-DF68-02C7841D3055}"/>
                  </a:ext>
                </a:extLst>
              </p:cNvPr>
              <p:cNvSpPr/>
              <p:nvPr/>
            </p:nvSpPr>
            <p:spPr>
              <a:xfrm>
                <a:off x="3337222" y="1828800"/>
                <a:ext cx="724174" cy="7241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8BECEFE-BE82-A545-1118-D243D67FA603}"/>
                  </a:ext>
                </a:extLst>
              </p:cNvPr>
              <p:cNvSpPr/>
              <p:nvPr/>
            </p:nvSpPr>
            <p:spPr>
              <a:xfrm>
                <a:off x="2168449" y="1828800"/>
                <a:ext cx="1533808" cy="7241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Oval 31">
              <a:extLst>
                <a:ext uri="{FF2B5EF4-FFF2-40B4-BE49-F238E27FC236}">
                  <a16:creationId xmlns:a16="http://schemas.microsoft.com/office/drawing/2014/main" id="{B161A154-5707-D67C-4011-10C5F3652686}"/>
                </a:ext>
              </a:extLst>
            </p:cNvPr>
            <p:cNvSpPr/>
            <p:nvPr/>
          </p:nvSpPr>
          <p:spPr>
            <a:xfrm>
              <a:off x="1799570" y="1828800"/>
              <a:ext cx="724174" cy="724174"/>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Content Placeholder 2">
            <a:extLst>
              <a:ext uri="{FF2B5EF4-FFF2-40B4-BE49-F238E27FC236}">
                <a16:creationId xmlns:a16="http://schemas.microsoft.com/office/drawing/2014/main" id="{037B4B14-916F-2068-AFC8-DC908B557010}"/>
              </a:ext>
            </a:extLst>
          </p:cNvPr>
          <p:cNvSpPr txBox="1">
            <a:spLocks/>
          </p:cNvSpPr>
          <p:nvPr/>
        </p:nvSpPr>
        <p:spPr>
          <a:xfrm>
            <a:off x="8011102" y="1678326"/>
            <a:ext cx="1465410" cy="7241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b="1" dirty="0">
                <a:solidFill>
                  <a:schemeClr val="bg1"/>
                </a:solidFill>
              </a:rPr>
              <a:t>EDUCATE</a:t>
            </a:r>
            <a:br>
              <a:rPr lang="en-US" sz="600" dirty="0">
                <a:solidFill>
                  <a:schemeClr val="bg1"/>
                </a:solidFill>
              </a:rPr>
            </a:br>
            <a:r>
              <a:rPr lang="en-US" sz="600" dirty="0">
                <a:solidFill>
                  <a:schemeClr val="bg1"/>
                </a:solidFill>
                <a:effectLst/>
                <a:latin typeface="Arial" panose="020B0604020202020204" pitchFamily="34" charset="0"/>
              </a:rPr>
              <a:t>We will deliver premier, evidence-based learning opportunities and promote the art and science of respiratory care.</a:t>
            </a:r>
            <a:endParaRPr lang="en-US" sz="800" dirty="0">
              <a:solidFill>
                <a:schemeClr val="bg1"/>
              </a:solidFill>
              <a:effectLst/>
              <a:latin typeface="Arial" panose="020B0604020202020204" pitchFamily="34" charset="0"/>
            </a:endParaRPr>
          </a:p>
        </p:txBody>
      </p:sp>
      <p:grpSp>
        <p:nvGrpSpPr>
          <p:cNvPr id="42" name="Group 41">
            <a:extLst>
              <a:ext uri="{FF2B5EF4-FFF2-40B4-BE49-F238E27FC236}">
                <a16:creationId xmlns:a16="http://schemas.microsoft.com/office/drawing/2014/main" id="{39BB73AD-4EC6-3E15-ED46-30059786256E}"/>
              </a:ext>
            </a:extLst>
          </p:cNvPr>
          <p:cNvGrpSpPr/>
          <p:nvPr/>
        </p:nvGrpSpPr>
        <p:grpSpPr>
          <a:xfrm>
            <a:off x="9624032" y="1678325"/>
            <a:ext cx="2261826" cy="724174"/>
            <a:chOff x="1799570" y="1828800"/>
            <a:chExt cx="2261826" cy="724174"/>
          </a:xfrm>
        </p:grpSpPr>
        <p:grpSp>
          <p:nvGrpSpPr>
            <p:cNvPr id="43" name="Group 42">
              <a:extLst>
                <a:ext uri="{FF2B5EF4-FFF2-40B4-BE49-F238E27FC236}">
                  <a16:creationId xmlns:a16="http://schemas.microsoft.com/office/drawing/2014/main" id="{CDB0991F-A503-7E90-2C11-10DDEBBFD63D}"/>
                </a:ext>
              </a:extLst>
            </p:cNvPr>
            <p:cNvGrpSpPr/>
            <p:nvPr/>
          </p:nvGrpSpPr>
          <p:grpSpPr>
            <a:xfrm>
              <a:off x="2153041" y="1828800"/>
              <a:ext cx="1908355" cy="724174"/>
              <a:chOff x="2153041" y="1828800"/>
              <a:chExt cx="1908355" cy="724174"/>
            </a:xfrm>
          </p:grpSpPr>
          <p:sp>
            <p:nvSpPr>
              <p:cNvPr id="45" name="Oval 44">
                <a:extLst>
                  <a:ext uri="{FF2B5EF4-FFF2-40B4-BE49-F238E27FC236}">
                    <a16:creationId xmlns:a16="http://schemas.microsoft.com/office/drawing/2014/main" id="{9050F26E-7CC6-623A-5579-CC956BB45FBB}"/>
                  </a:ext>
                </a:extLst>
              </p:cNvPr>
              <p:cNvSpPr/>
              <p:nvPr/>
            </p:nvSpPr>
            <p:spPr>
              <a:xfrm>
                <a:off x="3337222" y="1828800"/>
                <a:ext cx="724174" cy="7241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640B4C0-253E-AB6E-04C1-52223E022CD8}"/>
                  </a:ext>
                </a:extLst>
              </p:cNvPr>
              <p:cNvSpPr/>
              <p:nvPr/>
            </p:nvSpPr>
            <p:spPr>
              <a:xfrm>
                <a:off x="2153041" y="1828800"/>
                <a:ext cx="1551887" cy="7241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Oval 43">
              <a:extLst>
                <a:ext uri="{FF2B5EF4-FFF2-40B4-BE49-F238E27FC236}">
                  <a16:creationId xmlns:a16="http://schemas.microsoft.com/office/drawing/2014/main" id="{548DE619-06F2-E689-A8E3-8FFC6851ACB0}"/>
                </a:ext>
              </a:extLst>
            </p:cNvPr>
            <p:cNvSpPr/>
            <p:nvPr/>
          </p:nvSpPr>
          <p:spPr>
            <a:xfrm>
              <a:off x="1799570" y="1828800"/>
              <a:ext cx="724174" cy="724174"/>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Content Placeholder 2">
            <a:extLst>
              <a:ext uri="{FF2B5EF4-FFF2-40B4-BE49-F238E27FC236}">
                <a16:creationId xmlns:a16="http://schemas.microsoft.com/office/drawing/2014/main" id="{32A4D873-67C2-3FFC-DB6B-FC85B0B2EADA}"/>
              </a:ext>
            </a:extLst>
          </p:cNvPr>
          <p:cNvSpPr txBox="1">
            <a:spLocks/>
          </p:cNvSpPr>
          <p:nvPr/>
        </p:nvSpPr>
        <p:spPr>
          <a:xfrm>
            <a:off x="10350264" y="1678326"/>
            <a:ext cx="1465410" cy="7241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b="1" dirty="0">
                <a:solidFill>
                  <a:schemeClr val="bg1"/>
                </a:solidFill>
              </a:rPr>
              <a:t>ORGANIZE</a:t>
            </a:r>
            <a:br>
              <a:rPr lang="en-US" sz="600" dirty="0">
                <a:solidFill>
                  <a:schemeClr val="bg1"/>
                </a:solidFill>
              </a:rPr>
            </a:br>
            <a:r>
              <a:rPr lang="en-US" sz="600" dirty="0">
                <a:solidFill>
                  <a:schemeClr val="bg1"/>
                </a:solidFill>
                <a:effectLst/>
                <a:latin typeface="Arial" panose="020B0604020202020204" pitchFamily="34" charset="0"/>
              </a:rPr>
              <a:t>We will promote and enable individual and organizational growth.</a:t>
            </a:r>
            <a:endParaRPr lang="en-US" sz="800" dirty="0">
              <a:solidFill>
                <a:schemeClr val="bg1"/>
              </a:solidFill>
              <a:effectLst/>
              <a:latin typeface="Arial" panose="020B0604020202020204" pitchFamily="34" charset="0"/>
            </a:endParaRPr>
          </a:p>
        </p:txBody>
      </p:sp>
      <p:grpSp>
        <p:nvGrpSpPr>
          <p:cNvPr id="48" name="Group 47">
            <a:extLst>
              <a:ext uri="{FF2B5EF4-FFF2-40B4-BE49-F238E27FC236}">
                <a16:creationId xmlns:a16="http://schemas.microsoft.com/office/drawing/2014/main" id="{ED3334AE-9217-8369-1320-E96D9557B041}"/>
              </a:ext>
            </a:extLst>
          </p:cNvPr>
          <p:cNvGrpSpPr/>
          <p:nvPr/>
        </p:nvGrpSpPr>
        <p:grpSpPr>
          <a:xfrm>
            <a:off x="316724" y="1678325"/>
            <a:ext cx="2261826" cy="724174"/>
            <a:chOff x="1799570" y="1828800"/>
            <a:chExt cx="2261826" cy="724174"/>
          </a:xfrm>
        </p:grpSpPr>
        <p:grpSp>
          <p:nvGrpSpPr>
            <p:cNvPr id="49" name="Group 48">
              <a:extLst>
                <a:ext uri="{FF2B5EF4-FFF2-40B4-BE49-F238E27FC236}">
                  <a16:creationId xmlns:a16="http://schemas.microsoft.com/office/drawing/2014/main" id="{F53BF7AB-9E47-2C12-E909-2350A0063F2B}"/>
                </a:ext>
              </a:extLst>
            </p:cNvPr>
            <p:cNvGrpSpPr/>
            <p:nvPr/>
          </p:nvGrpSpPr>
          <p:grpSpPr>
            <a:xfrm>
              <a:off x="2169337" y="1828800"/>
              <a:ext cx="1892059" cy="724174"/>
              <a:chOff x="2169337" y="1828800"/>
              <a:chExt cx="1892059" cy="724174"/>
            </a:xfrm>
          </p:grpSpPr>
          <p:sp>
            <p:nvSpPr>
              <p:cNvPr id="51" name="Oval 50">
                <a:extLst>
                  <a:ext uri="{FF2B5EF4-FFF2-40B4-BE49-F238E27FC236}">
                    <a16:creationId xmlns:a16="http://schemas.microsoft.com/office/drawing/2014/main" id="{0262EB73-2CA9-2EFF-2847-45A1A48F07C4}"/>
                  </a:ext>
                </a:extLst>
              </p:cNvPr>
              <p:cNvSpPr/>
              <p:nvPr/>
            </p:nvSpPr>
            <p:spPr>
              <a:xfrm>
                <a:off x="3337222" y="1828800"/>
                <a:ext cx="724174" cy="7241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949AE53-F1C4-86C6-8EED-82A527A48C38}"/>
                  </a:ext>
                </a:extLst>
              </p:cNvPr>
              <p:cNvSpPr/>
              <p:nvPr/>
            </p:nvSpPr>
            <p:spPr>
              <a:xfrm>
                <a:off x="2169337" y="1828800"/>
                <a:ext cx="1545067" cy="7241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448B6970-0397-9179-8F38-2DE595014A6D}"/>
                </a:ext>
              </a:extLst>
            </p:cNvPr>
            <p:cNvSpPr/>
            <p:nvPr/>
          </p:nvSpPr>
          <p:spPr>
            <a:xfrm>
              <a:off x="1799570" y="1828800"/>
              <a:ext cx="724174" cy="72417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Content Placeholder 2">
            <a:extLst>
              <a:ext uri="{FF2B5EF4-FFF2-40B4-BE49-F238E27FC236}">
                <a16:creationId xmlns:a16="http://schemas.microsoft.com/office/drawing/2014/main" id="{F656E788-5EEA-A5DC-787B-23EEEFBD384D}"/>
              </a:ext>
            </a:extLst>
          </p:cNvPr>
          <p:cNvSpPr txBox="1">
            <a:spLocks/>
          </p:cNvSpPr>
          <p:nvPr/>
        </p:nvSpPr>
        <p:spPr>
          <a:xfrm>
            <a:off x="1042956" y="1678326"/>
            <a:ext cx="1465410" cy="7241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b="1" dirty="0">
                <a:solidFill>
                  <a:schemeClr val="bg1"/>
                </a:solidFill>
              </a:rPr>
              <a:t>ENGAGE</a:t>
            </a:r>
            <a:br>
              <a:rPr lang="en-US" sz="600" dirty="0">
                <a:solidFill>
                  <a:schemeClr val="bg1"/>
                </a:solidFill>
              </a:rPr>
            </a:br>
            <a:r>
              <a:rPr lang="en-US" sz="600" dirty="0">
                <a:solidFill>
                  <a:schemeClr val="bg1"/>
                </a:solidFill>
                <a:effectLst/>
                <a:latin typeface="Arial" panose="020B0604020202020204" pitchFamily="34" charset="0"/>
              </a:rPr>
              <a:t>We will build and strengthen a diverse and inclusive professional community.</a:t>
            </a:r>
            <a:endParaRPr lang="en-US" sz="800" dirty="0">
              <a:solidFill>
                <a:schemeClr val="bg1"/>
              </a:solidFill>
              <a:effectLst/>
              <a:latin typeface="Arial" panose="020B0604020202020204" pitchFamily="34" charset="0"/>
            </a:endParaRPr>
          </a:p>
        </p:txBody>
      </p:sp>
      <p:grpSp>
        <p:nvGrpSpPr>
          <p:cNvPr id="54" name="Group 53">
            <a:extLst>
              <a:ext uri="{FF2B5EF4-FFF2-40B4-BE49-F238E27FC236}">
                <a16:creationId xmlns:a16="http://schemas.microsoft.com/office/drawing/2014/main" id="{46FBFA13-AFD7-38B9-6EF4-5A066E3A6445}"/>
              </a:ext>
            </a:extLst>
          </p:cNvPr>
          <p:cNvGrpSpPr/>
          <p:nvPr/>
        </p:nvGrpSpPr>
        <p:grpSpPr>
          <a:xfrm>
            <a:off x="2634676" y="1678325"/>
            <a:ext cx="2261826" cy="724174"/>
            <a:chOff x="1799570" y="1828800"/>
            <a:chExt cx="2261826" cy="724174"/>
          </a:xfrm>
        </p:grpSpPr>
        <p:grpSp>
          <p:nvGrpSpPr>
            <p:cNvPr id="55" name="Group 54">
              <a:extLst>
                <a:ext uri="{FF2B5EF4-FFF2-40B4-BE49-F238E27FC236}">
                  <a16:creationId xmlns:a16="http://schemas.microsoft.com/office/drawing/2014/main" id="{81EA3263-D043-A051-391E-3574C8FFFC39}"/>
                </a:ext>
              </a:extLst>
            </p:cNvPr>
            <p:cNvGrpSpPr/>
            <p:nvPr/>
          </p:nvGrpSpPr>
          <p:grpSpPr>
            <a:xfrm>
              <a:off x="2169337" y="1828800"/>
              <a:ext cx="1892059" cy="724174"/>
              <a:chOff x="2169337" y="1828800"/>
              <a:chExt cx="1892059" cy="724174"/>
            </a:xfrm>
          </p:grpSpPr>
          <p:sp>
            <p:nvSpPr>
              <p:cNvPr id="57" name="Oval 56">
                <a:extLst>
                  <a:ext uri="{FF2B5EF4-FFF2-40B4-BE49-F238E27FC236}">
                    <a16:creationId xmlns:a16="http://schemas.microsoft.com/office/drawing/2014/main" id="{816611B7-1EB5-ECA6-221A-243A36AFE860}"/>
                  </a:ext>
                </a:extLst>
              </p:cNvPr>
              <p:cNvSpPr/>
              <p:nvPr/>
            </p:nvSpPr>
            <p:spPr>
              <a:xfrm>
                <a:off x="3337222" y="1828800"/>
                <a:ext cx="724174" cy="7241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493CDF9-A996-5EDA-6938-A2A0C4E9D1B4}"/>
                  </a:ext>
                </a:extLst>
              </p:cNvPr>
              <p:cNvSpPr/>
              <p:nvPr/>
            </p:nvSpPr>
            <p:spPr>
              <a:xfrm>
                <a:off x="2169337" y="1828800"/>
                <a:ext cx="1551767" cy="7241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9DD078AF-F587-B0AB-DE1C-BA009353B1E0}"/>
                </a:ext>
              </a:extLst>
            </p:cNvPr>
            <p:cNvSpPr/>
            <p:nvPr/>
          </p:nvSpPr>
          <p:spPr>
            <a:xfrm>
              <a:off x="1799570" y="1828800"/>
              <a:ext cx="724174" cy="72417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Content Placeholder 2">
            <a:extLst>
              <a:ext uri="{FF2B5EF4-FFF2-40B4-BE49-F238E27FC236}">
                <a16:creationId xmlns:a16="http://schemas.microsoft.com/office/drawing/2014/main" id="{7B428BF5-2142-B70B-5664-1EF2AD578F4B}"/>
              </a:ext>
            </a:extLst>
          </p:cNvPr>
          <p:cNvSpPr txBox="1">
            <a:spLocks/>
          </p:cNvSpPr>
          <p:nvPr/>
        </p:nvSpPr>
        <p:spPr>
          <a:xfrm>
            <a:off x="3360908" y="1678326"/>
            <a:ext cx="1465410" cy="7241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b="1" dirty="0">
                <a:solidFill>
                  <a:schemeClr val="bg1"/>
                </a:solidFill>
              </a:rPr>
              <a:t>ELEVATE</a:t>
            </a:r>
            <a:br>
              <a:rPr lang="en-US" sz="600" dirty="0">
                <a:solidFill>
                  <a:schemeClr val="bg1"/>
                </a:solidFill>
              </a:rPr>
            </a:br>
            <a:r>
              <a:rPr lang="en-US" sz="600" dirty="0">
                <a:solidFill>
                  <a:schemeClr val="bg1"/>
                </a:solidFill>
                <a:effectLst/>
                <a:latin typeface="Arial" panose="020B0604020202020204" pitchFamily="34" charset="0"/>
              </a:rPr>
              <a:t>We will advance the recognition and role of respiratory therapists.</a:t>
            </a:r>
            <a:endParaRPr lang="en-US" sz="800" dirty="0">
              <a:solidFill>
                <a:schemeClr val="bg1"/>
              </a:solidFill>
              <a:effectLst/>
              <a:latin typeface="Arial" panose="020B0604020202020204" pitchFamily="34" charset="0"/>
            </a:endParaRPr>
          </a:p>
        </p:txBody>
      </p:sp>
      <p:grpSp>
        <p:nvGrpSpPr>
          <p:cNvPr id="60" name="Group 59">
            <a:extLst>
              <a:ext uri="{FF2B5EF4-FFF2-40B4-BE49-F238E27FC236}">
                <a16:creationId xmlns:a16="http://schemas.microsoft.com/office/drawing/2014/main" id="{64EB8D76-2C42-5F9A-23C4-C0BF0539D5C2}"/>
              </a:ext>
            </a:extLst>
          </p:cNvPr>
          <p:cNvGrpSpPr/>
          <p:nvPr/>
        </p:nvGrpSpPr>
        <p:grpSpPr>
          <a:xfrm>
            <a:off x="4959329" y="1678325"/>
            <a:ext cx="2261826" cy="724174"/>
            <a:chOff x="1799570" y="1828800"/>
            <a:chExt cx="2261826" cy="724174"/>
          </a:xfrm>
        </p:grpSpPr>
        <p:grpSp>
          <p:nvGrpSpPr>
            <p:cNvPr id="61" name="Group 60">
              <a:extLst>
                <a:ext uri="{FF2B5EF4-FFF2-40B4-BE49-F238E27FC236}">
                  <a16:creationId xmlns:a16="http://schemas.microsoft.com/office/drawing/2014/main" id="{CE65A462-2E6A-304D-70E0-B085470B0634}"/>
                </a:ext>
              </a:extLst>
            </p:cNvPr>
            <p:cNvGrpSpPr/>
            <p:nvPr/>
          </p:nvGrpSpPr>
          <p:grpSpPr>
            <a:xfrm>
              <a:off x="2155191" y="1828800"/>
              <a:ext cx="1906205" cy="724174"/>
              <a:chOff x="2155191" y="1828800"/>
              <a:chExt cx="1906205" cy="724174"/>
            </a:xfrm>
          </p:grpSpPr>
          <p:sp>
            <p:nvSpPr>
              <p:cNvPr id="63" name="Oval 62">
                <a:extLst>
                  <a:ext uri="{FF2B5EF4-FFF2-40B4-BE49-F238E27FC236}">
                    <a16:creationId xmlns:a16="http://schemas.microsoft.com/office/drawing/2014/main" id="{F0921831-81A4-EB20-EE87-04F658789477}"/>
                  </a:ext>
                </a:extLst>
              </p:cNvPr>
              <p:cNvSpPr/>
              <p:nvPr/>
            </p:nvSpPr>
            <p:spPr>
              <a:xfrm>
                <a:off x="3337222" y="1828800"/>
                <a:ext cx="724174" cy="7241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FB8F060-443D-2B48-9B3F-B50E14408B53}"/>
                  </a:ext>
                </a:extLst>
              </p:cNvPr>
              <p:cNvSpPr/>
              <p:nvPr/>
            </p:nvSpPr>
            <p:spPr>
              <a:xfrm>
                <a:off x="2155191" y="1828800"/>
                <a:ext cx="1566802" cy="7241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Oval 61">
              <a:extLst>
                <a:ext uri="{FF2B5EF4-FFF2-40B4-BE49-F238E27FC236}">
                  <a16:creationId xmlns:a16="http://schemas.microsoft.com/office/drawing/2014/main" id="{8C5720D4-0B21-19D0-8C28-45BDE9FC4D47}"/>
                </a:ext>
              </a:extLst>
            </p:cNvPr>
            <p:cNvSpPr/>
            <p:nvPr/>
          </p:nvSpPr>
          <p:spPr>
            <a:xfrm>
              <a:off x="1799570" y="1828800"/>
              <a:ext cx="724174" cy="724174"/>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Content Placeholder 2">
            <a:extLst>
              <a:ext uri="{FF2B5EF4-FFF2-40B4-BE49-F238E27FC236}">
                <a16:creationId xmlns:a16="http://schemas.microsoft.com/office/drawing/2014/main" id="{F220D03F-DF94-B873-AA13-0F23C23BE785}"/>
              </a:ext>
            </a:extLst>
          </p:cNvPr>
          <p:cNvSpPr txBox="1">
            <a:spLocks/>
          </p:cNvSpPr>
          <p:nvPr/>
        </p:nvSpPr>
        <p:spPr>
          <a:xfrm>
            <a:off x="5685561" y="1678326"/>
            <a:ext cx="1179129" cy="7241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800" b="1" dirty="0">
                <a:solidFill>
                  <a:schemeClr val="bg1"/>
                </a:solidFill>
              </a:rPr>
              <a:t>ADVOCATE</a:t>
            </a:r>
            <a:br>
              <a:rPr lang="en-US" sz="600" dirty="0">
                <a:solidFill>
                  <a:schemeClr val="bg1"/>
                </a:solidFill>
              </a:rPr>
            </a:br>
            <a:r>
              <a:rPr lang="en-US" sz="600" dirty="0">
                <a:solidFill>
                  <a:schemeClr val="bg1"/>
                </a:solidFill>
                <a:effectLst/>
                <a:latin typeface="Arial" panose="020B0604020202020204" pitchFamily="34" charset="0"/>
              </a:rPr>
              <a:t>We will champion policies and initiatives that enhance respiratory care.</a:t>
            </a:r>
            <a:endParaRPr lang="en-US" sz="800" dirty="0">
              <a:effectLst/>
              <a:latin typeface="Arial" panose="020B0604020202020204" pitchFamily="34" charset="0"/>
            </a:endParaRPr>
          </a:p>
        </p:txBody>
      </p:sp>
      <p:pic>
        <p:nvPicPr>
          <p:cNvPr id="66" name="Picture 65" descr="A group of people with white lines&#10;&#10;Description automatically generated">
            <a:extLst>
              <a:ext uri="{FF2B5EF4-FFF2-40B4-BE49-F238E27FC236}">
                <a16:creationId xmlns:a16="http://schemas.microsoft.com/office/drawing/2014/main" id="{A8790BB9-19A0-6896-B7D1-E9445977AD59}"/>
              </a:ext>
            </a:extLst>
          </p:cNvPr>
          <p:cNvPicPr>
            <a:picLocks noChangeAspect="1"/>
          </p:cNvPicPr>
          <p:nvPr/>
        </p:nvPicPr>
        <p:blipFill>
          <a:blip r:embed="rId2"/>
          <a:stretch>
            <a:fillRect/>
          </a:stretch>
        </p:blipFill>
        <p:spPr>
          <a:xfrm>
            <a:off x="508114" y="1898476"/>
            <a:ext cx="331776" cy="283872"/>
          </a:xfrm>
          <a:prstGeom prst="rect">
            <a:avLst/>
          </a:prstGeom>
        </p:spPr>
      </p:pic>
      <p:pic>
        <p:nvPicPr>
          <p:cNvPr id="67" name="Picture 66" descr="A white line drawing of a person holding a person's hands&#10;&#10;Description automatically generated">
            <a:extLst>
              <a:ext uri="{FF2B5EF4-FFF2-40B4-BE49-F238E27FC236}">
                <a16:creationId xmlns:a16="http://schemas.microsoft.com/office/drawing/2014/main" id="{693F1BD6-175A-9F8A-B1E6-55FB5E9497F2}"/>
              </a:ext>
            </a:extLst>
          </p:cNvPr>
          <p:cNvPicPr>
            <a:picLocks noChangeAspect="1"/>
          </p:cNvPicPr>
          <p:nvPr/>
        </p:nvPicPr>
        <p:blipFill>
          <a:blip r:embed="rId3"/>
          <a:stretch>
            <a:fillRect/>
          </a:stretch>
        </p:blipFill>
        <p:spPr>
          <a:xfrm>
            <a:off x="2848211" y="1867324"/>
            <a:ext cx="297104" cy="346175"/>
          </a:xfrm>
          <a:prstGeom prst="rect">
            <a:avLst/>
          </a:prstGeom>
        </p:spPr>
      </p:pic>
      <p:pic>
        <p:nvPicPr>
          <p:cNvPr id="68" name="Picture 67" descr="A white line art of a megaphone&#10;&#10;Description automatically generated">
            <a:extLst>
              <a:ext uri="{FF2B5EF4-FFF2-40B4-BE49-F238E27FC236}">
                <a16:creationId xmlns:a16="http://schemas.microsoft.com/office/drawing/2014/main" id="{D4FAD43D-809E-CC54-E62C-1806219CCCBB}"/>
              </a:ext>
            </a:extLst>
          </p:cNvPr>
          <p:cNvPicPr>
            <a:picLocks noChangeAspect="1"/>
          </p:cNvPicPr>
          <p:nvPr/>
        </p:nvPicPr>
        <p:blipFill>
          <a:blip r:embed="rId4"/>
          <a:stretch>
            <a:fillRect/>
          </a:stretch>
        </p:blipFill>
        <p:spPr>
          <a:xfrm>
            <a:off x="5156532" y="1866577"/>
            <a:ext cx="317606" cy="315023"/>
          </a:xfrm>
          <a:prstGeom prst="rect">
            <a:avLst/>
          </a:prstGeom>
        </p:spPr>
      </p:pic>
      <p:pic>
        <p:nvPicPr>
          <p:cNvPr id="69" name="Picture 68" descr="A white brain on a black background&#10;&#10;Description automatically generated">
            <a:extLst>
              <a:ext uri="{FF2B5EF4-FFF2-40B4-BE49-F238E27FC236}">
                <a16:creationId xmlns:a16="http://schemas.microsoft.com/office/drawing/2014/main" id="{8C9355D6-05DF-F7AD-A49C-86E27DD221CD}"/>
              </a:ext>
            </a:extLst>
          </p:cNvPr>
          <p:cNvPicPr>
            <a:picLocks noChangeAspect="1"/>
          </p:cNvPicPr>
          <p:nvPr/>
        </p:nvPicPr>
        <p:blipFill>
          <a:blip r:embed="rId5"/>
          <a:stretch>
            <a:fillRect/>
          </a:stretch>
        </p:blipFill>
        <p:spPr>
          <a:xfrm>
            <a:off x="7467603" y="1866577"/>
            <a:ext cx="347302" cy="362249"/>
          </a:xfrm>
          <a:prstGeom prst="rect">
            <a:avLst/>
          </a:prstGeom>
        </p:spPr>
      </p:pic>
      <p:pic>
        <p:nvPicPr>
          <p:cNvPr id="70" name="Picture 69" descr="A white circle with black background&#10;&#10;Description automatically generated">
            <a:extLst>
              <a:ext uri="{FF2B5EF4-FFF2-40B4-BE49-F238E27FC236}">
                <a16:creationId xmlns:a16="http://schemas.microsoft.com/office/drawing/2014/main" id="{2AE5E66F-2CBA-5906-FA81-983A99105B6D}"/>
              </a:ext>
            </a:extLst>
          </p:cNvPr>
          <p:cNvPicPr>
            <a:picLocks noChangeAspect="1"/>
          </p:cNvPicPr>
          <p:nvPr/>
        </p:nvPicPr>
        <p:blipFill>
          <a:blip r:embed="rId6"/>
          <a:stretch>
            <a:fillRect/>
          </a:stretch>
        </p:blipFill>
        <p:spPr>
          <a:xfrm>
            <a:off x="9807475" y="1866577"/>
            <a:ext cx="366252" cy="346922"/>
          </a:xfrm>
          <a:prstGeom prst="rect">
            <a:avLst/>
          </a:prstGeom>
        </p:spPr>
      </p:pic>
      <p:sp>
        <p:nvSpPr>
          <p:cNvPr id="73" name="Rectangle 72">
            <a:extLst>
              <a:ext uri="{FF2B5EF4-FFF2-40B4-BE49-F238E27FC236}">
                <a16:creationId xmlns:a16="http://schemas.microsoft.com/office/drawing/2014/main" id="{FB7CF1D5-E1CB-4BA8-14D6-C8116B9FE376}"/>
              </a:ext>
            </a:extLst>
          </p:cNvPr>
          <p:cNvSpPr/>
          <p:nvPr/>
        </p:nvSpPr>
        <p:spPr>
          <a:xfrm>
            <a:off x="363203" y="2510430"/>
            <a:ext cx="2191642" cy="298094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9060C40-1110-BC22-572A-756CE89879B1}"/>
              </a:ext>
            </a:extLst>
          </p:cNvPr>
          <p:cNvSpPr/>
          <p:nvPr/>
        </p:nvSpPr>
        <p:spPr>
          <a:xfrm>
            <a:off x="2684505" y="2510430"/>
            <a:ext cx="2191642" cy="20939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B374E14-AD5D-1E44-1A12-C77F0B9223FD}"/>
              </a:ext>
            </a:extLst>
          </p:cNvPr>
          <p:cNvSpPr/>
          <p:nvPr/>
        </p:nvSpPr>
        <p:spPr>
          <a:xfrm>
            <a:off x="5013431" y="2510430"/>
            <a:ext cx="2191642" cy="25549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3A470EE-8BDE-ED5F-FCA0-CD4FA0CBCC8C}"/>
              </a:ext>
            </a:extLst>
          </p:cNvPr>
          <p:cNvSpPr/>
          <p:nvPr/>
        </p:nvSpPr>
        <p:spPr>
          <a:xfrm>
            <a:off x="7342357" y="2510430"/>
            <a:ext cx="2191642" cy="255498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5C3C0211-319F-7B95-6CB4-62CB01DBF0AB}"/>
              </a:ext>
            </a:extLst>
          </p:cNvPr>
          <p:cNvSpPr/>
          <p:nvPr/>
        </p:nvSpPr>
        <p:spPr>
          <a:xfrm>
            <a:off x="9671283" y="2510430"/>
            <a:ext cx="2191642" cy="216509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ontent Placeholder 2">
            <a:extLst>
              <a:ext uri="{FF2B5EF4-FFF2-40B4-BE49-F238E27FC236}">
                <a16:creationId xmlns:a16="http://schemas.microsoft.com/office/drawing/2014/main" id="{5EEF5A07-E2B0-692E-8050-318ABAB0CC0C}"/>
              </a:ext>
            </a:extLst>
          </p:cNvPr>
          <p:cNvSpPr txBox="1">
            <a:spLocks/>
          </p:cNvSpPr>
          <p:nvPr/>
        </p:nvSpPr>
        <p:spPr>
          <a:xfrm>
            <a:off x="363203" y="2510428"/>
            <a:ext cx="2191641" cy="2834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600" b="1" dirty="0">
                <a:solidFill>
                  <a:schemeClr val="bg1"/>
                </a:solidFill>
                <a:effectLst/>
                <a:latin typeface="Arial" panose="020B0604020202020204" pitchFamily="34" charset="0"/>
              </a:rPr>
              <a:t>OPERATIONAL GOALS</a:t>
            </a:r>
            <a:endParaRPr lang="en-US" sz="600" dirty="0">
              <a:solidFill>
                <a:schemeClr val="bg1"/>
              </a:solidFill>
              <a:effectLst/>
              <a:latin typeface="Arial" panose="020B0604020202020204" pitchFamily="34" charset="0"/>
            </a:endParaRPr>
          </a:p>
        </p:txBody>
      </p:sp>
      <p:sp>
        <p:nvSpPr>
          <p:cNvPr id="81" name="Content Placeholder 2">
            <a:extLst>
              <a:ext uri="{FF2B5EF4-FFF2-40B4-BE49-F238E27FC236}">
                <a16:creationId xmlns:a16="http://schemas.microsoft.com/office/drawing/2014/main" id="{9C062669-55BD-22A1-1894-FC08AF35090D}"/>
              </a:ext>
            </a:extLst>
          </p:cNvPr>
          <p:cNvSpPr txBox="1">
            <a:spLocks/>
          </p:cNvSpPr>
          <p:nvPr/>
        </p:nvSpPr>
        <p:spPr>
          <a:xfrm>
            <a:off x="2685980" y="2510428"/>
            <a:ext cx="2191641" cy="2834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600" b="1" dirty="0">
                <a:effectLst/>
                <a:latin typeface="Arial" panose="020B0604020202020204" pitchFamily="34" charset="0"/>
              </a:rPr>
              <a:t>OPERATIONAL GOALS</a:t>
            </a:r>
            <a:endParaRPr lang="en-US" sz="600" dirty="0">
              <a:effectLst/>
              <a:latin typeface="Arial" panose="020B0604020202020204" pitchFamily="34" charset="0"/>
            </a:endParaRPr>
          </a:p>
        </p:txBody>
      </p:sp>
      <p:sp>
        <p:nvSpPr>
          <p:cNvPr id="82" name="Content Placeholder 2">
            <a:extLst>
              <a:ext uri="{FF2B5EF4-FFF2-40B4-BE49-F238E27FC236}">
                <a16:creationId xmlns:a16="http://schemas.microsoft.com/office/drawing/2014/main" id="{9D8C0C95-EE4A-85D3-6E65-C9A32E5209E4}"/>
              </a:ext>
            </a:extLst>
          </p:cNvPr>
          <p:cNvSpPr txBox="1">
            <a:spLocks/>
          </p:cNvSpPr>
          <p:nvPr/>
        </p:nvSpPr>
        <p:spPr>
          <a:xfrm>
            <a:off x="5008556" y="2510428"/>
            <a:ext cx="2191641" cy="2834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600" b="1" dirty="0">
                <a:solidFill>
                  <a:schemeClr val="bg1"/>
                </a:solidFill>
                <a:effectLst/>
                <a:latin typeface="Arial" panose="020B0604020202020204" pitchFamily="34" charset="0"/>
              </a:rPr>
              <a:t>OPERATIONAL GOALS</a:t>
            </a:r>
            <a:endParaRPr lang="en-US" sz="600" dirty="0">
              <a:solidFill>
                <a:schemeClr val="bg1"/>
              </a:solidFill>
              <a:effectLst/>
              <a:latin typeface="Arial" panose="020B0604020202020204" pitchFamily="34" charset="0"/>
            </a:endParaRPr>
          </a:p>
        </p:txBody>
      </p:sp>
      <p:sp>
        <p:nvSpPr>
          <p:cNvPr id="83" name="Content Placeholder 2">
            <a:extLst>
              <a:ext uri="{FF2B5EF4-FFF2-40B4-BE49-F238E27FC236}">
                <a16:creationId xmlns:a16="http://schemas.microsoft.com/office/drawing/2014/main" id="{E34151A5-4E5F-673E-55C7-22AB228104EE}"/>
              </a:ext>
            </a:extLst>
          </p:cNvPr>
          <p:cNvSpPr txBox="1">
            <a:spLocks/>
          </p:cNvSpPr>
          <p:nvPr/>
        </p:nvSpPr>
        <p:spPr>
          <a:xfrm>
            <a:off x="7331132" y="2510428"/>
            <a:ext cx="2191641" cy="2834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600" b="1" dirty="0">
                <a:solidFill>
                  <a:schemeClr val="bg1"/>
                </a:solidFill>
                <a:effectLst/>
                <a:latin typeface="Arial" panose="020B0604020202020204" pitchFamily="34" charset="0"/>
              </a:rPr>
              <a:t>OPERATIONAL GOALS</a:t>
            </a:r>
            <a:endParaRPr lang="en-US" sz="600" dirty="0">
              <a:solidFill>
                <a:schemeClr val="bg1"/>
              </a:solidFill>
              <a:effectLst/>
              <a:latin typeface="Arial" panose="020B0604020202020204" pitchFamily="34" charset="0"/>
            </a:endParaRPr>
          </a:p>
        </p:txBody>
      </p:sp>
      <p:sp>
        <p:nvSpPr>
          <p:cNvPr id="84" name="Content Placeholder 2">
            <a:extLst>
              <a:ext uri="{FF2B5EF4-FFF2-40B4-BE49-F238E27FC236}">
                <a16:creationId xmlns:a16="http://schemas.microsoft.com/office/drawing/2014/main" id="{5E00E3A0-749A-7358-3343-5D0765EAFDF4}"/>
              </a:ext>
            </a:extLst>
          </p:cNvPr>
          <p:cNvSpPr txBox="1">
            <a:spLocks/>
          </p:cNvSpPr>
          <p:nvPr/>
        </p:nvSpPr>
        <p:spPr>
          <a:xfrm>
            <a:off x="9669201" y="2510428"/>
            <a:ext cx="2191641" cy="2834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600" b="1" dirty="0">
                <a:solidFill>
                  <a:schemeClr val="bg1"/>
                </a:solidFill>
                <a:effectLst/>
                <a:latin typeface="Arial" panose="020B0604020202020204" pitchFamily="34" charset="0"/>
              </a:rPr>
              <a:t>OPERATIONAL GOALS</a:t>
            </a:r>
            <a:endParaRPr lang="en-US" sz="600" dirty="0">
              <a:solidFill>
                <a:schemeClr val="bg1"/>
              </a:solidFill>
              <a:effectLst/>
              <a:latin typeface="Arial" panose="020B0604020202020204" pitchFamily="34" charset="0"/>
            </a:endParaRPr>
          </a:p>
        </p:txBody>
      </p:sp>
      <p:sp>
        <p:nvSpPr>
          <p:cNvPr id="85" name="Content Placeholder 2">
            <a:extLst>
              <a:ext uri="{FF2B5EF4-FFF2-40B4-BE49-F238E27FC236}">
                <a16:creationId xmlns:a16="http://schemas.microsoft.com/office/drawing/2014/main" id="{BEC07BCD-1F2B-F060-5246-B8D52F8542A8}"/>
              </a:ext>
            </a:extLst>
          </p:cNvPr>
          <p:cNvSpPr txBox="1">
            <a:spLocks/>
          </p:cNvSpPr>
          <p:nvPr/>
        </p:nvSpPr>
        <p:spPr>
          <a:xfrm>
            <a:off x="438912" y="2775606"/>
            <a:ext cx="2069454" cy="26426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b="1" dirty="0">
                <a:solidFill>
                  <a:schemeClr val="bg1"/>
                </a:solidFill>
                <a:effectLst/>
                <a:latin typeface="Arial" panose="020B0604020202020204" pitchFamily="34" charset="0"/>
              </a:rPr>
              <a:t>1A.</a:t>
            </a:r>
            <a:r>
              <a:rPr lang="en-US" sz="600" dirty="0">
                <a:solidFill>
                  <a:schemeClr val="bg1"/>
                </a:solidFill>
                <a:effectLst/>
                <a:latin typeface="Arial" panose="020B0604020202020204" pitchFamily="34" charset="0"/>
              </a:rPr>
              <a:t> Increase membership by 20% and achieve an 85% retention rate.</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Q3 2022 - Q4 2025</a:t>
            </a:r>
            <a:br>
              <a:rPr lang="en-US" sz="600" dirty="0">
                <a:solidFill>
                  <a:schemeClr val="bg1"/>
                </a:solidFill>
                <a:effectLst/>
                <a:latin typeface="Arial" panose="020B0604020202020204" pitchFamily="34" charset="0"/>
              </a:rPr>
            </a:br>
            <a:endParaRPr lang="en-US" sz="600" dirty="0">
              <a:solidFill>
                <a:schemeClr val="bg1"/>
              </a:solidFill>
              <a:effectLst/>
              <a:latin typeface="Arial" panose="020B0604020202020204" pitchFamily="34" charset="0"/>
            </a:endParaRPr>
          </a:p>
          <a:p>
            <a:pPr marL="0" indent="0">
              <a:buNone/>
            </a:pPr>
            <a:r>
              <a:rPr lang="en-US" sz="600" b="1" dirty="0">
                <a:solidFill>
                  <a:schemeClr val="bg1"/>
                </a:solidFill>
                <a:effectLst/>
                <a:latin typeface="Arial" panose="020B0604020202020204" pitchFamily="34" charset="0"/>
              </a:rPr>
              <a:t>1B.</a:t>
            </a:r>
            <a:r>
              <a:rPr lang="en-US" sz="600" dirty="0">
                <a:solidFill>
                  <a:schemeClr val="bg1"/>
                </a:solidFill>
                <a:effectLst/>
                <a:latin typeface="Arial" panose="020B0604020202020204" pitchFamily="34" charset="0"/>
              </a:rPr>
              <a:t> Increase membership with specific KPIs for students, early professions and </a:t>
            </a:r>
            <a:r>
              <a:rPr lang="en-US" sz="600" dirty="0" err="1">
                <a:solidFill>
                  <a:schemeClr val="bg1"/>
                </a:solidFill>
                <a:effectLst/>
                <a:latin typeface="Arial" panose="020B0604020202020204" pitchFamily="34" charset="0"/>
              </a:rPr>
              <a:t>AARConnect</a:t>
            </a:r>
            <a:r>
              <a:rPr lang="en-US" sz="600" dirty="0">
                <a:solidFill>
                  <a:schemeClr val="bg1"/>
                </a:solidFill>
                <a:effectLst/>
                <a:latin typeface="Arial" panose="020B0604020202020204" pitchFamily="34" charset="0"/>
              </a:rPr>
              <a:t>.</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Q3 2022 - Q4 2025</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1C.</a:t>
            </a:r>
            <a:r>
              <a:rPr lang="en-US" sz="600" dirty="0">
                <a:solidFill>
                  <a:schemeClr val="bg1"/>
                </a:solidFill>
                <a:effectLst/>
                <a:latin typeface="Arial" panose="020B0604020202020204" pitchFamily="34" charset="0"/>
              </a:rPr>
              <a:t> Conduct an organizational Inclusion, Diversity, Equity, Accessibility (IDEA) audit and training.</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Q4 2022 - Q4 2023</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1D.</a:t>
            </a:r>
            <a:r>
              <a:rPr lang="en-US" sz="600" dirty="0">
                <a:solidFill>
                  <a:schemeClr val="bg1"/>
                </a:solidFill>
                <a:effectLst/>
                <a:latin typeface="Arial" panose="020B0604020202020204" pitchFamily="34" charset="0"/>
              </a:rPr>
              <a:t> Engage in rebranding of AARC, including digital presence and collateral.</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Q4 2022 - Q4 2023</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1E.</a:t>
            </a:r>
            <a:r>
              <a:rPr lang="en-US" sz="600" dirty="0">
                <a:solidFill>
                  <a:schemeClr val="bg1"/>
                </a:solidFill>
                <a:effectLst/>
                <a:latin typeface="Arial" panose="020B0604020202020204" pitchFamily="34" charset="0"/>
              </a:rPr>
              <a:t> Create an online portal to promote volunteer opportunities and engagement, including mentorship programs.</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Q1 2022 - Q2 2023</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1F.</a:t>
            </a:r>
            <a:r>
              <a:rPr lang="en-US" sz="600" dirty="0">
                <a:solidFill>
                  <a:schemeClr val="bg1"/>
                </a:solidFill>
                <a:effectLst/>
                <a:latin typeface="Arial" panose="020B0604020202020204" pitchFamily="34" charset="0"/>
              </a:rPr>
              <a:t> Develop and fund an Emerging Leaders Program.</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Q2 2023 - Q2 2024</a:t>
            </a:r>
          </a:p>
          <a:p>
            <a:pPr marL="0" indent="0">
              <a:buNone/>
            </a:pPr>
            <a:endParaRPr lang="en-US" sz="600" dirty="0">
              <a:solidFill>
                <a:schemeClr val="bg1"/>
              </a:solidFill>
              <a:effectLst/>
              <a:latin typeface="Arial" panose="020B0604020202020204" pitchFamily="34" charset="0"/>
            </a:endParaRPr>
          </a:p>
        </p:txBody>
      </p:sp>
      <p:grpSp>
        <p:nvGrpSpPr>
          <p:cNvPr id="92" name="Group 91">
            <a:extLst>
              <a:ext uri="{FF2B5EF4-FFF2-40B4-BE49-F238E27FC236}">
                <a16:creationId xmlns:a16="http://schemas.microsoft.com/office/drawing/2014/main" id="{C8B18495-7277-01CC-CCF7-DA31E00CD918}"/>
              </a:ext>
            </a:extLst>
          </p:cNvPr>
          <p:cNvGrpSpPr/>
          <p:nvPr/>
        </p:nvGrpSpPr>
        <p:grpSpPr>
          <a:xfrm>
            <a:off x="508114" y="3166765"/>
            <a:ext cx="1905902" cy="1898650"/>
            <a:chOff x="508114" y="3317240"/>
            <a:chExt cx="1905902" cy="1898650"/>
          </a:xfrm>
        </p:grpSpPr>
        <p:cxnSp>
          <p:nvCxnSpPr>
            <p:cNvPr id="87" name="Straight Connector 86">
              <a:extLst>
                <a:ext uri="{FF2B5EF4-FFF2-40B4-BE49-F238E27FC236}">
                  <a16:creationId xmlns:a16="http://schemas.microsoft.com/office/drawing/2014/main" id="{40C2EFD9-E1A5-99D3-F0BE-190C96F93A2B}"/>
                </a:ext>
              </a:extLst>
            </p:cNvPr>
            <p:cNvCxnSpPr/>
            <p:nvPr/>
          </p:nvCxnSpPr>
          <p:spPr>
            <a:xfrm>
              <a:off x="508114" y="331724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07B63091-726C-0443-5BD4-6D80E0BBB597}"/>
                </a:ext>
              </a:extLst>
            </p:cNvPr>
            <p:cNvCxnSpPr/>
            <p:nvPr/>
          </p:nvCxnSpPr>
          <p:spPr>
            <a:xfrm>
              <a:off x="508114" y="37680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ACA533CC-1072-BAD3-53FA-A90F2B11D913}"/>
                </a:ext>
              </a:extLst>
            </p:cNvPr>
            <p:cNvCxnSpPr/>
            <p:nvPr/>
          </p:nvCxnSpPr>
          <p:spPr>
            <a:xfrm>
              <a:off x="508114" y="42252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710FFD3A-8109-C36A-F4EC-DBC0DC4CC80C}"/>
                </a:ext>
              </a:extLst>
            </p:cNvPr>
            <p:cNvCxnSpPr/>
            <p:nvPr/>
          </p:nvCxnSpPr>
          <p:spPr>
            <a:xfrm>
              <a:off x="508114" y="46824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B8FD4A77-BAA3-C7B9-D5C9-FB59CFFDFF86}"/>
                </a:ext>
              </a:extLst>
            </p:cNvPr>
            <p:cNvCxnSpPr/>
            <p:nvPr/>
          </p:nvCxnSpPr>
          <p:spPr>
            <a:xfrm>
              <a:off x="508114" y="52158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
        <p:nvSpPr>
          <p:cNvPr id="93" name="Content Placeholder 2">
            <a:extLst>
              <a:ext uri="{FF2B5EF4-FFF2-40B4-BE49-F238E27FC236}">
                <a16:creationId xmlns:a16="http://schemas.microsoft.com/office/drawing/2014/main" id="{1FF7AD75-70EE-BD44-34CF-3BFF0FB2E18C}"/>
              </a:ext>
            </a:extLst>
          </p:cNvPr>
          <p:cNvSpPr txBox="1">
            <a:spLocks/>
          </p:cNvSpPr>
          <p:nvPr/>
        </p:nvSpPr>
        <p:spPr>
          <a:xfrm>
            <a:off x="2743200" y="2775606"/>
            <a:ext cx="2069454" cy="17564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b="1" dirty="0">
                <a:solidFill>
                  <a:srgbClr val="010541"/>
                </a:solidFill>
                <a:effectLst/>
                <a:latin typeface="Arial" panose="020B0604020202020204" pitchFamily="34" charset="0"/>
              </a:rPr>
              <a:t>2A.</a:t>
            </a:r>
            <a:r>
              <a:rPr lang="en-US" sz="600" dirty="0">
                <a:solidFill>
                  <a:srgbClr val="010541"/>
                </a:solidFill>
                <a:effectLst/>
                <a:latin typeface="Arial" panose="020B0604020202020204" pitchFamily="34" charset="0"/>
              </a:rPr>
              <a:t> Institute RT PR campaign and achieve 80 media placements.</a:t>
            </a:r>
            <a:br>
              <a:rPr lang="en-US" sz="600" dirty="0">
                <a:solidFill>
                  <a:srgbClr val="010541"/>
                </a:solidFill>
                <a:effectLst/>
                <a:latin typeface="Arial" panose="020B0604020202020204" pitchFamily="34" charset="0"/>
              </a:rPr>
            </a:br>
            <a:r>
              <a:rPr lang="en-US" sz="600" dirty="0">
                <a:solidFill>
                  <a:srgbClr val="010541"/>
                </a:solidFill>
                <a:effectLst/>
                <a:latin typeface="Arial" panose="020B0604020202020204" pitchFamily="34" charset="0"/>
              </a:rPr>
              <a:t>Q4 2022 - Q4 2023</a:t>
            </a:r>
          </a:p>
          <a:p>
            <a:pPr marL="0" indent="0">
              <a:buNone/>
            </a:pPr>
            <a:br>
              <a:rPr lang="en-US" sz="600" b="1" dirty="0">
                <a:solidFill>
                  <a:srgbClr val="010541"/>
                </a:solidFill>
                <a:effectLst/>
                <a:latin typeface="Arial" panose="020B0604020202020204" pitchFamily="34" charset="0"/>
              </a:rPr>
            </a:br>
            <a:r>
              <a:rPr lang="en-US" sz="600" b="1" dirty="0">
                <a:solidFill>
                  <a:srgbClr val="010541"/>
                </a:solidFill>
                <a:effectLst/>
                <a:latin typeface="Arial" panose="020B0604020202020204" pitchFamily="34" charset="0"/>
              </a:rPr>
              <a:t>2B.</a:t>
            </a:r>
            <a:r>
              <a:rPr lang="en-US" sz="600" dirty="0">
                <a:solidFill>
                  <a:srgbClr val="010541"/>
                </a:solidFill>
                <a:effectLst/>
                <a:latin typeface="Arial" panose="020B0604020202020204" pitchFamily="34" charset="0"/>
              </a:rPr>
              <a:t> Create a multi-channel marketing campaign targeting hospital C-Suite to promote value of RTs.</a:t>
            </a:r>
            <a:br>
              <a:rPr lang="en-US" sz="600" dirty="0">
                <a:solidFill>
                  <a:srgbClr val="010541"/>
                </a:solidFill>
                <a:effectLst/>
                <a:latin typeface="Arial" panose="020B0604020202020204" pitchFamily="34" charset="0"/>
              </a:rPr>
            </a:br>
            <a:r>
              <a:rPr lang="en-US" sz="600" dirty="0">
                <a:solidFill>
                  <a:srgbClr val="010541"/>
                </a:solidFill>
                <a:effectLst/>
                <a:latin typeface="Arial" panose="020B0604020202020204" pitchFamily="34" charset="0"/>
              </a:rPr>
              <a:t>Q4 2022 - Q4 2023</a:t>
            </a:r>
          </a:p>
          <a:p>
            <a:pPr marL="0" indent="0">
              <a:buNone/>
            </a:pPr>
            <a:br>
              <a:rPr lang="en-US" sz="600" b="1" dirty="0">
                <a:solidFill>
                  <a:srgbClr val="010541"/>
                </a:solidFill>
                <a:effectLst/>
                <a:latin typeface="Arial" panose="020B0604020202020204" pitchFamily="34" charset="0"/>
              </a:rPr>
            </a:br>
            <a:r>
              <a:rPr lang="en-US" sz="600" b="1" dirty="0">
                <a:solidFill>
                  <a:srgbClr val="010541"/>
                </a:solidFill>
                <a:effectLst/>
                <a:latin typeface="Arial" panose="020B0604020202020204" pitchFamily="34" charset="0"/>
              </a:rPr>
              <a:t>2C.</a:t>
            </a:r>
            <a:r>
              <a:rPr lang="en-US" sz="600" dirty="0">
                <a:solidFill>
                  <a:srgbClr val="010541"/>
                </a:solidFill>
                <a:effectLst/>
                <a:latin typeface="Arial" panose="020B0604020202020204" pitchFamily="34" charset="0"/>
              </a:rPr>
              <a:t> Create task forces to advance credentialing, academic degrees and APRT.</a:t>
            </a:r>
            <a:br>
              <a:rPr lang="en-US" sz="600" dirty="0">
                <a:solidFill>
                  <a:srgbClr val="010541"/>
                </a:solidFill>
                <a:effectLst/>
                <a:latin typeface="Arial" panose="020B0604020202020204" pitchFamily="34" charset="0"/>
              </a:rPr>
            </a:br>
            <a:r>
              <a:rPr lang="en-US" sz="600" dirty="0">
                <a:solidFill>
                  <a:srgbClr val="010541"/>
                </a:solidFill>
                <a:effectLst/>
                <a:latin typeface="Arial" panose="020B0604020202020204" pitchFamily="34" charset="0"/>
              </a:rPr>
              <a:t>Q4 2022 - Q2 2025</a:t>
            </a:r>
            <a:br>
              <a:rPr lang="en-US" sz="600" dirty="0">
                <a:solidFill>
                  <a:srgbClr val="010541"/>
                </a:solidFill>
                <a:effectLst/>
                <a:latin typeface="Arial" panose="020B0604020202020204" pitchFamily="34" charset="0"/>
              </a:rPr>
            </a:br>
            <a:endParaRPr lang="en-US" sz="600" dirty="0">
              <a:solidFill>
                <a:srgbClr val="010541"/>
              </a:solidFill>
              <a:effectLst/>
              <a:latin typeface="Arial" panose="020B0604020202020204" pitchFamily="34" charset="0"/>
            </a:endParaRPr>
          </a:p>
          <a:p>
            <a:pPr marL="0" indent="0">
              <a:buNone/>
            </a:pPr>
            <a:r>
              <a:rPr lang="en-US" sz="600" b="1" dirty="0">
                <a:solidFill>
                  <a:srgbClr val="010541"/>
                </a:solidFill>
                <a:effectLst/>
                <a:latin typeface="Arial" panose="020B0604020202020204" pitchFamily="34" charset="0"/>
              </a:rPr>
              <a:t>2D.</a:t>
            </a:r>
            <a:r>
              <a:rPr lang="en-US" sz="600" dirty="0">
                <a:solidFill>
                  <a:srgbClr val="010541"/>
                </a:solidFill>
                <a:effectLst/>
                <a:latin typeface="Arial" panose="020B0604020202020204" pitchFamily="34" charset="0"/>
              </a:rPr>
              <a:t> Develop two new allied health organizational relationships that mutually promote the RT profession.</a:t>
            </a:r>
            <a:br>
              <a:rPr lang="en-US" sz="600" dirty="0">
                <a:solidFill>
                  <a:srgbClr val="010541"/>
                </a:solidFill>
                <a:effectLst/>
                <a:latin typeface="Arial" panose="020B0604020202020204" pitchFamily="34" charset="0"/>
              </a:rPr>
            </a:br>
            <a:r>
              <a:rPr lang="en-US" sz="600" dirty="0">
                <a:solidFill>
                  <a:srgbClr val="010541"/>
                </a:solidFill>
                <a:effectLst/>
                <a:latin typeface="Arial" panose="020B0604020202020204" pitchFamily="34" charset="0"/>
              </a:rPr>
              <a:t>Q1 2023 - Q2 2025</a:t>
            </a:r>
          </a:p>
        </p:txBody>
      </p:sp>
      <p:grpSp>
        <p:nvGrpSpPr>
          <p:cNvPr id="94" name="Group 93">
            <a:extLst>
              <a:ext uri="{FF2B5EF4-FFF2-40B4-BE49-F238E27FC236}">
                <a16:creationId xmlns:a16="http://schemas.microsoft.com/office/drawing/2014/main" id="{1A5CA901-B3A6-0C3E-8F18-E431DDC5B5D2}"/>
              </a:ext>
            </a:extLst>
          </p:cNvPr>
          <p:cNvGrpSpPr/>
          <p:nvPr/>
        </p:nvGrpSpPr>
        <p:grpSpPr>
          <a:xfrm>
            <a:off x="2824594" y="3166765"/>
            <a:ext cx="1905902" cy="908050"/>
            <a:chOff x="508114" y="3317240"/>
            <a:chExt cx="1905902" cy="908050"/>
          </a:xfrm>
        </p:grpSpPr>
        <p:cxnSp>
          <p:nvCxnSpPr>
            <p:cNvPr id="95" name="Straight Connector 94">
              <a:extLst>
                <a:ext uri="{FF2B5EF4-FFF2-40B4-BE49-F238E27FC236}">
                  <a16:creationId xmlns:a16="http://schemas.microsoft.com/office/drawing/2014/main" id="{2AE8B4E4-0198-03A4-357B-E0C8F88E4284}"/>
                </a:ext>
              </a:extLst>
            </p:cNvPr>
            <p:cNvCxnSpPr/>
            <p:nvPr/>
          </p:nvCxnSpPr>
          <p:spPr>
            <a:xfrm>
              <a:off x="508114" y="3317240"/>
              <a:ext cx="190590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FB147DDD-F38B-AF3A-03B2-529C526A140A}"/>
                </a:ext>
              </a:extLst>
            </p:cNvPr>
            <p:cNvCxnSpPr/>
            <p:nvPr/>
          </p:nvCxnSpPr>
          <p:spPr>
            <a:xfrm>
              <a:off x="508114" y="3768090"/>
              <a:ext cx="190590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16C442D7-E9A8-4C0D-5E13-02390C81B744}"/>
                </a:ext>
              </a:extLst>
            </p:cNvPr>
            <p:cNvCxnSpPr/>
            <p:nvPr/>
          </p:nvCxnSpPr>
          <p:spPr>
            <a:xfrm>
              <a:off x="508114" y="4225290"/>
              <a:ext cx="190590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100" name="Content Placeholder 2">
            <a:extLst>
              <a:ext uri="{FF2B5EF4-FFF2-40B4-BE49-F238E27FC236}">
                <a16:creationId xmlns:a16="http://schemas.microsoft.com/office/drawing/2014/main" id="{58A5E34B-0594-E64B-5A6D-3BA397F6883F}"/>
              </a:ext>
            </a:extLst>
          </p:cNvPr>
          <p:cNvSpPr txBox="1">
            <a:spLocks/>
          </p:cNvSpPr>
          <p:nvPr/>
        </p:nvSpPr>
        <p:spPr>
          <a:xfrm>
            <a:off x="5071872" y="2775606"/>
            <a:ext cx="2011134" cy="26426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b="1" dirty="0">
                <a:solidFill>
                  <a:schemeClr val="bg1"/>
                </a:solidFill>
                <a:effectLst/>
                <a:latin typeface="Arial" panose="020B0604020202020204" pitchFamily="34" charset="0"/>
              </a:rPr>
              <a:t>3A.</a:t>
            </a:r>
            <a:r>
              <a:rPr lang="en-US" sz="600" dirty="0">
                <a:solidFill>
                  <a:schemeClr val="bg1"/>
                </a:solidFill>
                <a:effectLst/>
                <a:latin typeface="Arial" panose="020B0604020202020204" pitchFamily="34" charset="0"/>
              </a:rPr>
              <a:t> Increase RT’s engagement in advocacy at both federal and state levels by 10%.</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Q4 2022 - Q4 2023</a:t>
            </a:r>
            <a:br>
              <a:rPr lang="en-US" sz="600" dirty="0">
                <a:solidFill>
                  <a:schemeClr val="bg1"/>
                </a:solidFill>
                <a:effectLst/>
                <a:latin typeface="Arial" panose="020B0604020202020204" pitchFamily="34" charset="0"/>
              </a:rPr>
            </a:br>
            <a:endParaRPr lang="en-US" sz="600" dirty="0">
              <a:solidFill>
                <a:schemeClr val="bg1"/>
              </a:solidFill>
              <a:effectLst/>
              <a:latin typeface="Arial" panose="020B0604020202020204" pitchFamily="34" charset="0"/>
            </a:endParaRPr>
          </a:p>
          <a:p>
            <a:pPr marL="0" indent="0">
              <a:buNone/>
            </a:pPr>
            <a:r>
              <a:rPr lang="en-US" sz="600" b="1" dirty="0">
                <a:solidFill>
                  <a:schemeClr val="bg1"/>
                </a:solidFill>
                <a:effectLst/>
                <a:latin typeface="Arial" panose="020B0604020202020204" pitchFamily="34" charset="0"/>
              </a:rPr>
              <a:t>3B.</a:t>
            </a:r>
            <a:r>
              <a:rPr lang="en-US" sz="600" dirty="0">
                <a:solidFill>
                  <a:schemeClr val="bg1"/>
                </a:solidFill>
                <a:effectLst/>
                <a:latin typeface="Arial" panose="020B0604020202020204" pitchFamily="34" charset="0"/>
              </a:rPr>
              <a:t> Work to pass Allied Healthcare Workforce Diversity Act.</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Q3 2022 - Q4 2025</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3C.</a:t>
            </a:r>
            <a:r>
              <a:rPr lang="en-US" sz="600" dirty="0">
                <a:solidFill>
                  <a:schemeClr val="bg1"/>
                </a:solidFill>
                <a:effectLst/>
                <a:latin typeface="Arial" panose="020B0604020202020204" pitchFamily="34" charset="0"/>
              </a:rPr>
              <a:t> Institute a Compact Licensure Task Force and work plan and goals.</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Q4 2022 - Q4 2025</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3D.</a:t>
            </a:r>
            <a:r>
              <a:rPr lang="en-US" sz="600" dirty="0">
                <a:solidFill>
                  <a:schemeClr val="bg1"/>
                </a:solidFill>
                <a:effectLst/>
                <a:latin typeface="Arial" panose="020B0604020202020204" pitchFamily="34" charset="0"/>
              </a:rPr>
              <a:t> Increase engagement with the Administration, federal agencies and regulatory bodies.</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Q1 2023 - Q4 2025</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3E.</a:t>
            </a:r>
            <a:r>
              <a:rPr lang="en-US" sz="600" dirty="0">
                <a:solidFill>
                  <a:schemeClr val="bg1"/>
                </a:solidFill>
                <a:effectLst/>
                <a:latin typeface="Arial" panose="020B0604020202020204" pitchFamily="34" charset="0"/>
              </a:rPr>
              <a:t> Expand patient access to respiratory therapists outside the acute care setting.</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Q3 2022 - Q3 2025</a:t>
            </a:r>
          </a:p>
        </p:txBody>
      </p:sp>
      <p:grpSp>
        <p:nvGrpSpPr>
          <p:cNvPr id="101" name="Group 100">
            <a:extLst>
              <a:ext uri="{FF2B5EF4-FFF2-40B4-BE49-F238E27FC236}">
                <a16:creationId xmlns:a16="http://schemas.microsoft.com/office/drawing/2014/main" id="{BE538302-5F0C-EB1D-9521-BCFE6F28A9D9}"/>
              </a:ext>
            </a:extLst>
          </p:cNvPr>
          <p:cNvGrpSpPr/>
          <p:nvPr/>
        </p:nvGrpSpPr>
        <p:grpSpPr>
          <a:xfrm>
            <a:off x="5161394" y="3166765"/>
            <a:ext cx="1905902" cy="1365250"/>
            <a:chOff x="508114" y="3317240"/>
            <a:chExt cx="1905902" cy="1365250"/>
          </a:xfrm>
        </p:grpSpPr>
        <p:cxnSp>
          <p:nvCxnSpPr>
            <p:cNvPr id="102" name="Straight Connector 101">
              <a:extLst>
                <a:ext uri="{FF2B5EF4-FFF2-40B4-BE49-F238E27FC236}">
                  <a16:creationId xmlns:a16="http://schemas.microsoft.com/office/drawing/2014/main" id="{9E89FA18-C08D-569A-A999-C4F2DFD28BC1}"/>
                </a:ext>
              </a:extLst>
            </p:cNvPr>
            <p:cNvCxnSpPr/>
            <p:nvPr/>
          </p:nvCxnSpPr>
          <p:spPr>
            <a:xfrm>
              <a:off x="508114" y="331724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E396EAB5-13E2-822B-524E-4853303316E7}"/>
                </a:ext>
              </a:extLst>
            </p:cNvPr>
            <p:cNvCxnSpPr/>
            <p:nvPr/>
          </p:nvCxnSpPr>
          <p:spPr>
            <a:xfrm>
              <a:off x="508114" y="37680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8D9A34F6-41AE-0A9B-4574-76C240F3FBCD}"/>
                </a:ext>
              </a:extLst>
            </p:cNvPr>
            <p:cNvCxnSpPr/>
            <p:nvPr/>
          </p:nvCxnSpPr>
          <p:spPr>
            <a:xfrm>
              <a:off x="508114" y="42252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B0CFDA86-B75E-1955-BBD2-2A1A25A7C557}"/>
                </a:ext>
              </a:extLst>
            </p:cNvPr>
            <p:cNvCxnSpPr/>
            <p:nvPr/>
          </p:nvCxnSpPr>
          <p:spPr>
            <a:xfrm>
              <a:off x="508114" y="46824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
        <p:nvSpPr>
          <p:cNvPr id="107" name="Content Placeholder 2">
            <a:extLst>
              <a:ext uri="{FF2B5EF4-FFF2-40B4-BE49-F238E27FC236}">
                <a16:creationId xmlns:a16="http://schemas.microsoft.com/office/drawing/2014/main" id="{C03E3B97-50BE-4270-D345-E7D57E196BA5}"/>
              </a:ext>
            </a:extLst>
          </p:cNvPr>
          <p:cNvSpPr txBox="1">
            <a:spLocks/>
          </p:cNvSpPr>
          <p:nvPr/>
        </p:nvSpPr>
        <p:spPr>
          <a:xfrm>
            <a:off x="7398512" y="2775606"/>
            <a:ext cx="2069454" cy="20929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b="1" dirty="0">
                <a:solidFill>
                  <a:schemeClr val="bg1"/>
                </a:solidFill>
                <a:effectLst/>
                <a:latin typeface="Arial" panose="020B0604020202020204" pitchFamily="34" charset="0"/>
              </a:rPr>
              <a:t>4A.</a:t>
            </a:r>
            <a:r>
              <a:rPr lang="en-US" sz="600" dirty="0">
                <a:solidFill>
                  <a:schemeClr val="bg1"/>
                </a:solidFill>
                <a:effectLst/>
                <a:latin typeface="Arial" panose="020B0604020202020204" pitchFamily="34" charset="0"/>
              </a:rPr>
              <a:t> Create at least three new CPGs annually.</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Q1 2023 - Q4 2025</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4B.</a:t>
            </a:r>
            <a:r>
              <a:rPr lang="en-US" sz="600" dirty="0">
                <a:solidFill>
                  <a:schemeClr val="bg1"/>
                </a:solidFill>
                <a:effectLst/>
                <a:latin typeface="Arial" panose="020B0604020202020204" pitchFamily="34" charset="0"/>
              </a:rPr>
              <a:t> Implement and educational resource for respiratory care research methodology and publication, and develop a plan to provide meaningful funding for respiratory therapist investigators.</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Q3 2022 - Q3 2023</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4C.</a:t>
            </a:r>
            <a:r>
              <a:rPr lang="en-US" sz="600" dirty="0">
                <a:solidFill>
                  <a:schemeClr val="bg1"/>
                </a:solidFill>
                <a:effectLst/>
                <a:latin typeface="Arial" panose="020B0604020202020204" pitchFamily="34" charset="0"/>
              </a:rPr>
              <a:t> Increase attendance at AARC meetings by 10%.</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Q1 2023 - Q4 2025</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4D.</a:t>
            </a:r>
            <a:r>
              <a:rPr lang="en-US" sz="600" dirty="0">
                <a:solidFill>
                  <a:schemeClr val="bg1"/>
                </a:solidFill>
                <a:effectLst/>
                <a:latin typeface="Arial" panose="020B0604020202020204" pitchFamily="34" charset="0"/>
              </a:rPr>
              <a:t> Increase education revenue by 10%.</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Q1 2023 - Q4 2025</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4E.</a:t>
            </a:r>
            <a:r>
              <a:rPr lang="en-US" sz="600" dirty="0">
                <a:solidFill>
                  <a:schemeClr val="bg1"/>
                </a:solidFill>
                <a:effectLst/>
                <a:latin typeface="Arial" panose="020B0604020202020204" pitchFamily="34" charset="0"/>
              </a:rPr>
              <a:t> Examine feasibility of publishing an additional journal and determine whether to proceed.</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Q1 2023 - Q3 2023</a:t>
            </a:r>
          </a:p>
        </p:txBody>
      </p:sp>
      <p:grpSp>
        <p:nvGrpSpPr>
          <p:cNvPr id="108" name="Group 107">
            <a:extLst>
              <a:ext uri="{FF2B5EF4-FFF2-40B4-BE49-F238E27FC236}">
                <a16:creationId xmlns:a16="http://schemas.microsoft.com/office/drawing/2014/main" id="{7EF0A6FA-438A-C0C7-71F6-F42F4E52752F}"/>
              </a:ext>
            </a:extLst>
          </p:cNvPr>
          <p:cNvGrpSpPr/>
          <p:nvPr/>
        </p:nvGrpSpPr>
        <p:grpSpPr>
          <a:xfrm>
            <a:off x="7488034" y="3085485"/>
            <a:ext cx="1905902" cy="1365250"/>
            <a:chOff x="508114" y="3235960"/>
            <a:chExt cx="1905902" cy="1365250"/>
          </a:xfrm>
        </p:grpSpPr>
        <p:cxnSp>
          <p:nvCxnSpPr>
            <p:cNvPr id="109" name="Straight Connector 108">
              <a:extLst>
                <a:ext uri="{FF2B5EF4-FFF2-40B4-BE49-F238E27FC236}">
                  <a16:creationId xmlns:a16="http://schemas.microsoft.com/office/drawing/2014/main" id="{95B61B7F-6509-A7C2-B4A8-2CB666190DA8}"/>
                </a:ext>
              </a:extLst>
            </p:cNvPr>
            <p:cNvCxnSpPr/>
            <p:nvPr/>
          </p:nvCxnSpPr>
          <p:spPr>
            <a:xfrm>
              <a:off x="508114" y="323596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3A381995-3AE2-F2FC-232D-DA4831231EBE}"/>
                </a:ext>
              </a:extLst>
            </p:cNvPr>
            <p:cNvCxnSpPr/>
            <p:nvPr/>
          </p:nvCxnSpPr>
          <p:spPr>
            <a:xfrm>
              <a:off x="508114" y="3845687"/>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53B4638B-5B5C-CCF6-C904-8B18EBBE6B49}"/>
                </a:ext>
              </a:extLst>
            </p:cNvPr>
            <p:cNvCxnSpPr/>
            <p:nvPr/>
          </p:nvCxnSpPr>
          <p:spPr>
            <a:xfrm>
              <a:off x="508114" y="42252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F6824844-F3E9-13A8-CAA9-7AEDD1673E94}"/>
                </a:ext>
              </a:extLst>
            </p:cNvPr>
            <p:cNvCxnSpPr/>
            <p:nvPr/>
          </p:nvCxnSpPr>
          <p:spPr>
            <a:xfrm>
              <a:off x="508114" y="460121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
        <p:nvSpPr>
          <p:cNvPr id="113" name="Content Placeholder 2">
            <a:extLst>
              <a:ext uri="{FF2B5EF4-FFF2-40B4-BE49-F238E27FC236}">
                <a16:creationId xmlns:a16="http://schemas.microsoft.com/office/drawing/2014/main" id="{82C40A48-FB9D-2447-654D-C3E2DAA8C5CD}"/>
              </a:ext>
            </a:extLst>
          </p:cNvPr>
          <p:cNvSpPr txBox="1">
            <a:spLocks/>
          </p:cNvSpPr>
          <p:nvPr/>
        </p:nvSpPr>
        <p:spPr>
          <a:xfrm>
            <a:off x="9735312" y="2775606"/>
            <a:ext cx="1948574" cy="26426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b="1" dirty="0">
                <a:solidFill>
                  <a:schemeClr val="bg1"/>
                </a:solidFill>
                <a:effectLst/>
                <a:latin typeface="Arial" panose="020B0604020202020204" pitchFamily="34" charset="0"/>
              </a:rPr>
              <a:t>5A.</a:t>
            </a:r>
            <a:r>
              <a:rPr lang="en-US" sz="600" dirty="0">
                <a:solidFill>
                  <a:schemeClr val="bg1"/>
                </a:solidFill>
                <a:effectLst/>
                <a:latin typeface="Arial" panose="020B0604020202020204" pitchFamily="34" charset="0"/>
              </a:rPr>
              <a:t> Investigate and recommend an interactive education portfolio CRCE tracker for active communication with members.</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Q4 2022 - Q4 2023</a:t>
            </a:r>
            <a:br>
              <a:rPr lang="en-US" sz="600" dirty="0">
                <a:solidFill>
                  <a:schemeClr val="bg1"/>
                </a:solidFill>
                <a:effectLst/>
                <a:latin typeface="Arial" panose="020B0604020202020204" pitchFamily="34" charset="0"/>
              </a:rPr>
            </a:br>
            <a:endParaRPr lang="en-US" sz="600" dirty="0">
              <a:solidFill>
                <a:schemeClr val="bg1"/>
              </a:solidFill>
              <a:effectLst/>
              <a:latin typeface="Arial" panose="020B0604020202020204" pitchFamily="34" charset="0"/>
            </a:endParaRPr>
          </a:p>
          <a:p>
            <a:pPr marL="0" indent="0">
              <a:buNone/>
            </a:pPr>
            <a:r>
              <a:rPr lang="en-US" sz="600" b="1" dirty="0">
                <a:solidFill>
                  <a:schemeClr val="bg1"/>
                </a:solidFill>
                <a:effectLst/>
                <a:latin typeface="Arial" panose="020B0604020202020204" pitchFamily="34" charset="0"/>
              </a:rPr>
              <a:t>5B.</a:t>
            </a:r>
            <a:r>
              <a:rPr lang="en-US" sz="600" dirty="0">
                <a:solidFill>
                  <a:schemeClr val="bg1"/>
                </a:solidFill>
                <a:effectLst/>
                <a:latin typeface="Arial" panose="020B0604020202020204" pitchFamily="34" charset="0"/>
              </a:rPr>
              <a:t> Develop three new corporate partnerships.</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Q1 2023 - Q4 2025</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5C.</a:t>
            </a:r>
            <a:r>
              <a:rPr lang="en-US" sz="600" dirty="0">
                <a:solidFill>
                  <a:schemeClr val="bg1"/>
                </a:solidFill>
                <a:effectLst/>
                <a:latin typeface="Arial" panose="020B0604020202020204" pitchFamily="34" charset="0"/>
              </a:rPr>
              <a:t> Review and create ongoing leadership development for Board, Chartered Affiliates, and House Delegates.</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Q2 2023 - Q2 2024</a:t>
            </a:r>
          </a:p>
          <a:p>
            <a:pPr marL="0" indent="0">
              <a:buNone/>
            </a:pPr>
            <a:br>
              <a:rPr lang="en-US" sz="600" b="1" dirty="0">
                <a:solidFill>
                  <a:schemeClr val="bg1"/>
                </a:solidFill>
                <a:effectLst/>
                <a:latin typeface="Arial" panose="020B0604020202020204" pitchFamily="34" charset="0"/>
              </a:rPr>
            </a:br>
            <a:r>
              <a:rPr lang="en-US" sz="600" b="1" dirty="0">
                <a:solidFill>
                  <a:schemeClr val="bg1"/>
                </a:solidFill>
                <a:effectLst/>
                <a:latin typeface="Arial" panose="020B0604020202020204" pitchFamily="34" charset="0"/>
              </a:rPr>
              <a:t>5D.</a:t>
            </a:r>
            <a:r>
              <a:rPr lang="en-US" sz="600" dirty="0">
                <a:solidFill>
                  <a:schemeClr val="bg1"/>
                </a:solidFill>
                <a:effectLst/>
                <a:latin typeface="Arial" panose="020B0604020202020204" pitchFamily="34" charset="0"/>
              </a:rPr>
              <a:t> Institute and support AARC staff development and training.</a:t>
            </a:r>
            <a:br>
              <a:rPr lang="en-US" sz="600" dirty="0">
                <a:solidFill>
                  <a:schemeClr val="bg1"/>
                </a:solidFill>
                <a:effectLst/>
                <a:latin typeface="Arial" panose="020B0604020202020204" pitchFamily="34" charset="0"/>
              </a:rPr>
            </a:br>
            <a:r>
              <a:rPr lang="en-US" sz="600" dirty="0">
                <a:solidFill>
                  <a:schemeClr val="bg1"/>
                </a:solidFill>
                <a:effectLst/>
                <a:latin typeface="Arial" panose="020B0604020202020204" pitchFamily="34" charset="0"/>
              </a:rPr>
              <a:t>Q1 2023 - Q4 2025</a:t>
            </a:r>
          </a:p>
        </p:txBody>
      </p:sp>
      <p:grpSp>
        <p:nvGrpSpPr>
          <p:cNvPr id="114" name="Group 113">
            <a:extLst>
              <a:ext uri="{FF2B5EF4-FFF2-40B4-BE49-F238E27FC236}">
                <a16:creationId xmlns:a16="http://schemas.microsoft.com/office/drawing/2014/main" id="{99BF6CD9-CFC8-BC80-DD2B-3F7E8C16A35C}"/>
              </a:ext>
            </a:extLst>
          </p:cNvPr>
          <p:cNvGrpSpPr/>
          <p:nvPr/>
        </p:nvGrpSpPr>
        <p:grpSpPr>
          <a:xfrm>
            <a:off x="9814674" y="3248045"/>
            <a:ext cx="1905902" cy="908050"/>
            <a:chOff x="508114" y="3398520"/>
            <a:chExt cx="1905902" cy="908050"/>
          </a:xfrm>
        </p:grpSpPr>
        <p:cxnSp>
          <p:nvCxnSpPr>
            <p:cNvPr id="115" name="Straight Connector 114">
              <a:extLst>
                <a:ext uri="{FF2B5EF4-FFF2-40B4-BE49-F238E27FC236}">
                  <a16:creationId xmlns:a16="http://schemas.microsoft.com/office/drawing/2014/main" id="{827B4706-6B19-077C-364C-671E1122D7ED}"/>
                </a:ext>
              </a:extLst>
            </p:cNvPr>
            <p:cNvCxnSpPr/>
            <p:nvPr/>
          </p:nvCxnSpPr>
          <p:spPr>
            <a:xfrm>
              <a:off x="508114" y="339852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185776F3-96AD-E7E3-D04D-D923966ADFFD}"/>
                </a:ext>
              </a:extLst>
            </p:cNvPr>
            <p:cNvCxnSpPr/>
            <p:nvPr/>
          </p:nvCxnSpPr>
          <p:spPr>
            <a:xfrm>
              <a:off x="508114" y="376809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58ABAEF4-9BA9-B44D-7F32-375F52189E4B}"/>
                </a:ext>
              </a:extLst>
            </p:cNvPr>
            <p:cNvCxnSpPr/>
            <p:nvPr/>
          </p:nvCxnSpPr>
          <p:spPr>
            <a:xfrm>
              <a:off x="508114" y="4306570"/>
              <a:ext cx="190590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
        <p:nvSpPr>
          <p:cNvPr id="119" name="Rounded Rectangle 118">
            <a:extLst>
              <a:ext uri="{FF2B5EF4-FFF2-40B4-BE49-F238E27FC236}">
                <a16:creationId xmlns:a16="http://schemas.microsoft.com/office/drawing/2014/main" id="{7CFA1AA2-6F3E-D879-7304-0F2E982498E3}"/>
              </a:ext>
            </a:extLst>
          </p:cNvPr>
          <p:cNvSpPr/>
          <p:nvPr/>
        </p:nvSpPr>
        <p:spPr>
          <a:xfrm>
            <a:off x="359900" y="5603895"/>
            <a:ext cx="11500941" cy="42087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ontent Placeholder 2">
            <a:extLst>
              <a:ext uri="{FF2B5EF4-FFF2-40B4-BE49-F238E27FC236}">
                <a16:creationId xmlns:a16="http://schemas.microsoft.com/office/drawing/2014/main" id="{6748FC05-952F-B2A5-EA5F-D8F87EF84DAA}"/>
              </a:ext>
            </a:extLst>
          </p:cNvPr>
          <p:cNvSpPr txBox="1">
            <a:spLocks/>
          </p:cNvSpPr>
          <p:nvPr/>
        </p:nvSpPr>
        <p:spPr>
          <a:xfrm>
            <a:off x="3934408" y="5607739"/>
            <a:ext cx="4323181" cy="417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000" b="1" dirty="0">
                <a:solidFill>
                  <a:schemeClr val="tx2"/>
                </a:solidFill>
                <a:latin typeface="Times New Roman" panose="02020603050405020304" pitchFamily="18" charset="0"/>
                <a:cs typeface="Times New Roman" panose="02020603050405020304" pitchFamily="18" charset="0"/>
              </a:rPr>
              <a:t>Staff and Board Critical Capabilities</a:t>
            </a:r>
            <a:br>
              <a:rPr lang="en-US" sz="600" dirty="0">
                <a:solidFill>
                  <a:srgbClr val="010541"/>
                </a:solidFill>
              </a:rPr>
            </a:br>
            <a:r>
              <a:rPr lang="en-US" sz="700" dirty="0">
                <a:solidFill>
                  <a:srgbClr val="010541"/>
                </a:solidFill>
                <a:effectLst/>
                <a:latin typeface="Arial" panose="020B0604020202020204" pitchFamily="34" charset="0"/>
              </a:rPr>
              <a:t>Research &amp; Data/Knowledge, Analysis, Influence, Networking, Education, Communication</a:t>
            </a:r>
            <a:endParaRPr lang="en-US" sz="800" dirty="0">
              <a:solidFill>
                <a:srgbClr val="010541"/>
              </a:solidFill>
              <a:effectLst/>
              <a:latin typeface="Arial" panose="020B0604020202020204" pitchFamily="34" charset="0"/>
            </a:endParaRPr>
          </a:p>
        </p:txBody>
      </p:sp>
      <p:sp>
        <p:nvSpPr>
          <p:cNvPr id="122" name="Triangle 121">
            <a:extLst>
              <a:ext uri="{FF2B5EF4-FFF2-40B4-BE49-F238E27FC236}">
                <a16:creationId xmlns:a16="http://schemas.microsoft.com/office/drawing/2014/main" id="{1CDE2A11-ED8C-91F2-1D7A-DE9AE4834B26}"/>
              </a:ext>
            </a:extLst>
          </p:cNvPr>
          <p:cNvSpPr/>
          <p:nvPr/>
        </p:nvSpPr>
        <p:spPr>
          <a:xfrm>
            <a:off x="4282156" y="5186095"/>
            <a:ext cx="3590566" cy="457552"/>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86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6F0F3B-843D-38CC-2B75-8AA655AE8345}"/>
              </a:ext>
            </a:extLst>
          </p:cNvPr>
          <p:cNvSpPr>
            <a:spLocks noGrp="1"/>
          </p:cNvSpPr>
          <p:nvPr>
            <p:ph type="sldNum" sz="quarter" idx="12"/>
          </p:nvPr>
        </p:nvSpPr>
        <p:spPr/>
        <p:txBody>
          <a:bodyPr/>
          <a:lstStyle/>
          <a:p>
            <a:fld id="{D14BDF64-2178-E048-9C0D-CD19B131A203}" type="slidenum">
              <a:rPr lang="en-US" smtClean="0"/>
              <a:pPr/>
              <a:t>7</a:t>
            </a:fld>
            <a:endParaRPr lang="en-US" dirty="0"/>
          </a:p>
        </p:txBody>
      </p:sp>
      <p:sp>
        <p:nvSpPr>
          <p:cNvPr id="5" name="Content Placeholder 5">
            <a:extLst>
              <a:ext uri="{FF2B5EF4-FFF2-40B4-BE49-F238E27FC236}">
                <a16:creationId xmlns:a16="http://schemas.microsoft.com/office/drawing/2014/main" id="{0C8DE70F-64F2-A1CC-178E-4A9454B9BA02}"/>
              </a:ext>
            </a:extLst>
          </p:cNvPr>
          <p:cNvSpPr>
            <a:spLocks noGrp="1"/>
          </p:cNvSpPr>
          <p:nvPr>
            <p:ph idx="1"/>
          </p:nvPr>
        </p:nvSpPr>
        <p:spPr>
          <a:xfrm>
            <a:off x="689112" y="1887262"/>
            <a:ext cx="3925751" cy="3805984"/>
          </a:xfrm>
        </p:spPr>
        <p:txBody>
          <a:bodyPr>
            <a:normAutofit lnSpcReduction="10000"/>
          </a:bodyPr>
          <a:lstStyle/>
          <a:p>
            <a:pPr>
              <a:spcAft>
                <a:spcPts val="1000"/>
              </a:spcAft>
              <a:buClr>
                <a:schemeClr val="bg1"/>
              </a:buClr>
            </a:pPr>
            <a:r>
              <a:rPr lang="en-US" sz="1600" dirty="0">
                <a:latin typeface="Arial" panose="020B0604020202020204" pitchFamily="34" charset="0"/>
                <a:cs typeface="Arial" panose="020B0604020202020204" pitchFamily="34" charset="0"/>
              </a:rPr>
              <a:t>AARC Board announces </a:t>
            </a:r>
            <a:r>
              <a:rPr lang="en-US" sz="1600" b="1" dirty="0">
                <a:latin typeface="Arial" panose="020B0604020202020204" pitchFamily="34" charset="0"/>
                <a:cs typeface="Arial" panose="020B0604020202020204" pitchFamily="34" charset="0"/>
              </a:rPr>
              <a:t>Dan Garrett </a:t>
            </a:r>
            <a:r>
              <a:rPr lang="en-US" sz="1600" dirty="0">
                <a:latin typeface="Arial" panose="020B0604020202020204" pitchFamily="34" charset="0"/>
                <a:cs typeface="Arial" panose="020B0604020202020204" pitchFamily="34" charset="0"/>
              </a:rPr>
              <a:t>as new Executive Director. </a:t>
            </a:r>
          </a:p>
          <a:p>
            <a:pPr>
              <a:spcAft>
                <a:spcPts val="1000"/>
              </a:spcAft>
              <a:buClr>
                <a:schemeClr val="bg1"/>
              </a:buClr>
            </a:pPr>
            <a:r>
              <a:rPr lang="en-US" sz="1600" b="1" dirty="0">
                <a:latin typeface="Arial"/>
                <a:cs typeface="Arial"/>
              </a:rPr>
              <a:t>Carl Hinkson </a:t>
            </a:r>
            <a:r>
              <a:rPr lang="en-US" sz="1600" dirty="0">
                <a:latin typeface="Arial"/>
                <a:cs typeface="Arial"/>
              </a:rPr>
              <a:t>inducted as 2023-2024 President of the AARC.</a:t>
            </a:r>
            <a:endParaRPr lang="en-US" sz="1600" dirty="0">
              <a:latin typeface="Arial" panose="020B0604020202020204" pitchFamily="34" charset="0"/>
              <a:cs typeface="Arial" panose="020B0604020202020204" pitchFamily="34" charset="0"/>
            </a:endParaRPr>
          </a:p>
          <a:p>
            <a:pPr>
              <a:spcAft>
                <a:spcPts val="1000"/>
              </a:spcAft>
              <a:buClr>
                <a:schemeClr val="bg1"/>
              </a:buClr>
            </a:pPr>
            <a:r>
              <a:rPr lang="en-US" sz="1600" dirty="0">
                <a:latin typeface="Arial"/>
                <a:cs typeface="Arial"/>
              </a:rPr>
              <a:t>Solidified </a:t>
            </a:r>
            <a:r>
              <a:rPr lang="en-US" sz="1600" b="1" dirty="0">
                <a:latin typeface="Arial"/>
                <a:cs typeface="Arial"/>
              </a:rPr>
              <a:t>AARC staff leadership team </a:t>
            </a:r>
            <a:r>
              <a:rPr lang="en-US" sz="1600" dirty="0">
                <a:latin typeface="Arial"/>
                <a:cs typeface="Arial"/>
              </a:rPr>
              <a:t>with 5 positions filled. </a:t>
            </a:r>
          </a:p>
          <a:p>
            <a:pPr>
              <a:spcAft>
                <a:spcPts val="1000"/>
              </a:spcAft>
              <a:buClr>
                <a:schemeClr val="bg1"/>
              </a:buClr>
            </a:pPr>
            <a:r>
              <a:rPr lang="en-US" sz="1600" dirty="0">
                <a:latin typeface="Arial"/>
                <a:cs typeface="Arial"/>
              </a:rPr>
              <a:t>New AARC CFO </a:t>
            </a:r>
            <a:r>
              <a:rPr lang="en-US" sz="1600" b="1" dirty="0">
                <a:latin typeface="Arial"/>
                <a:cs typeface="Arial"/>
              </a:rPr>
              <a:t>Laverne Davis</a:t>
            </a:r>
            <a:r>
              <a:rPr lang="en-US" sz="1600" dirty="0">
                <a:latin typeface="Arial"/>
                <a:cs typeface="Arial"/>
              </a:rPr>
              <a:t>, effective April 2023.</a:t>
            </a:r>
          </a:p>
          <a:p>
            <a:pPr>
              <a:spcAft>
                <a:spcPts val="1000"/>
              </a:spcAft>
              <a:buClr>
                <a:schemeClr val="bg1"/>
              </a:buClr>
            </a:pPr>
            <a:r>
              <a:rPr lang="en-US" sz="1600" dirty="0">
                <a:latin typeface="Arial"/>
                <a:cs typeface="Arial"/>
              </a:rPr>
              <a:t>Successfully elected </a:t>
            </a:r>
            <a:r>
              <a:rPr lang="en-US" sz="1600" b="1" dirty="0">
                <a:latin typeface="Arial"/>
                <a:cs typeface="Arial"/>
              </a:rPr>
              <a:t>new 2023 AARC Board Officers and Section Chairs</a:t>
            </a:r>
            <a:r>
              <a:rPr lang="en-US" sz="1600" dirty="0">
                <a:latin typeface="Arial"/>
                <a:cs typeface="Arial"/>
              </a:rPr>
              <a:t>.  </a:t>
            </a:r>
          </a:p>
          <a:p>
            <a:pPr>
              <a:spcAft>
                <a:spcPts val="1000"/>
              </a:spcAft>
              <a:buClr>
                <a:schemeClr val="bg1"/>
              </a:buClr>
            </a:pPr>
            <a:r>
              <a:rPr lang="en-US" sz="1600" b="1" dirty="0">
                <a:latin typeface="Arial"/>
                <a:cs typeface="Arial"/>
              </a:rPr>
              <a:t>Leadership development </a:t>
            </a:r>
            <a:r>
              <a:rPr lang="en-US" sz="1600" dirty="0">
                <a:latin typeface="Arial"/>
                <a:cs typeface="Arial"/>
              </a:rPr>
              <a:t>programs in progress.</a:t>
            </a:r>
            <a:endParaRPr lang="en-US" sz="1600" dirty="0"/>
          </a:p>
        </p:txBody>
      </p:sp>
      <p:pic>
        <p:nvPicPr>
          <p:cNvPr id="6" name="Picture 5" descr="A person wearing glasses&#10;&#10;Description automatically generated with medium confidence">
            <a:extLst>
              <a:ext uri="{FF2B5EF4-FFF2-40B4-BE49-F238E27FC236}">
                <a16:creationId xmlns:a16="http://schemas.microsoft.com/office/drawing/2014/main" id="{A034388C-CBF3-7C03-4F49-1FE124B11C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78090" y="708420"/>
            <a:ext cx="976025" cy="983092"/>
          </a:xfrm>
          <a:prstGeom prst="ellipse">
            <a:avLst/>
          </a:prstGeom>
        </p:spPr>
      </p:pic>
      <p:pic>
        <p:nvPicPr>
          <p:cNvPr id="7" name="Picture 6">
            <a:extLst>
              <a:ext uri="{FF2B5EF4-FFF2-40B4-BE49-F238E27FC236}">
                <a16:creationId xmlns:a16="http://schemas.microsoft.com/office/drawing/2014/main" id="{AFC11BC3-0F23-D42A-87C0-A9554E16DB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86192" y="708420"/>
            <a:ext cx="983092" cy="983092"/>
          </a:xfrm>
          <a:prstGeom prst="ellipse">
            <a:avLst/>
          </a:prstGeom>
        </p:spPr>
      </p:pic>
      <p:sp>
        <p:nvSpPr>
          <p:cNvPr id="8" name="Content Placeholder 5">
            <a:extLst>
              <a:ext uri="{FF2B5EF4-FFF2-40B4-BE49-F238E27FC236}">
                <a16:creationId xmlns:a16="http://schemas.microsoft.com/office/drawing/2014/main" id="{2790D43A-FC6E-4EF0-BD64-D0C7BC08EBCD}"/>
              </a:ext>
            </a:extLst>
          </p:cNvPr>
          <p:cNvSpPr txBox="1">
            <a:spLocks/>
          </p:cNvSpPr>
          <p:nvPr/>
        </p:nvSpPr>
        <p:spPr>
          <a:xfrm>
            <a:off x="6552677" y="708420"/>
            <a:ext cx="1691209" cy="98309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Clr>
                <a:schemeClr val="tx1"/>
              </a:buClr>
              <a:buNone/>
            </a:pPr>
            <a:r>
              <a:rPr lang="en-US" sz="1200" b="1" dirty="0">
                <a:solidFill>
                  <a:schemeClr val="bg1"/>
                </a:solidFill>
                <a:latin typeface="Arial" panose="020B0604020202020204" pitchFamily="34" charset="0"/>
                <a:cs typeface="Arial" panose="020B0604020202020204" pitchFamily="34" charset="0"/>
              </a:rPr>
              <a:t>Carl Hinkson</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a:cs typeface="Arial"/>
              </a:rPr>
              <a:t>AARC President</a:t>
            </a:r>
          </a:p>
        </p:txBody>
      </p:sp>
      <p:sp>
        <p:nvSpPr>
          <p:cNvPr id="9" name="Content Placeholder 5">
            <a:extLst>
              <a:ext uri="{FF2B5EF4-FFF2-40B4-BE49-F238E27FC236}">
                <a16:creationId xmlns:a16="http://schemas.microsoft.com/office/drawing/2014/main" id="{A89F6D9E-2659-CDC6-1961-29A3E0039FCC}"/>
              </a:ext>
            </a:extLst>
          </p:cNvPr>
          <p:cNvSpPr txBox="1">
            <a:spLocks/>
          </p:cNvSpPr>
          <p:nvPr/>
        </p:nvSpPr>
        <p:spPr>
          <a:xfrm>
            <a:off x="9853087" y="708420"/>
            <a:ext cx="1691209" cy="98309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latin typeface="Arial"/>
                <a:cs typeface="Arial"/>
              </a:rPr>
              <a:t>Dan Garrett</a:t>
            </a:r>
            <a:br>
              <a:rPr lang="en-US" sz="1200" dirty="0">
                <a:solidFill>
                  <a:schemeClr val="bg1"/>
                </a:solidFill>
                <a:latin typeface="Arial"/>
                <a:cs typeface="Arial"/>
              </a:rPr>
            </a:br>
            <a:r>
              <a:rPr lang="en-US" sz="1200" dirty="0">
                <a:solidFill>
                  <a:schemeClr val="bg1"/>
                </a:solidFill>
                <a:latin typeface="Arial"/>
                <a:cs typeface="Arial"/>
              </a:rPr>
              <a:t>Executive</a:t>
            </a:r>
            <a:r>
              <a:rPr lang="en-US" sz="1200" b="0" dirty="0">
                <a:solidFill>
                  <a:schemeClr val="bg1"/>
                </a:solidFill>
                <a:latin typeface="Arial"/>
                <a:cs typeface="Arial"/>
              </a:rPr>
              <a:t> </a:t>
            </a:r>
            <a:r>
              <a:rPr lang="en-US" sz="1200" dirty="0">
                <a:solidFill>
                  <a:schemeClr val="bg1"/>
                </a:solidFill>
                <a:latin typeface="Arial"/>
                <a:cs typeface="Arial"/>
              </a:rPr>
              <a:t>Director</a:t>
            </a:r>
          </a:p>
        </p:txBody>
      </p:sp>
      <p:sp>
        <p:nvSpPr>
          <p:cNvPr id="10" name="Content Placeholder 5">
            <a:extLst>
              <a:ext uri="{FF2B5EF4-FFF2-40B4-BE49-F238E27FC236}">
                <a16:creationId xmlns:a16="http://schemas.microsoft.com/office/drawing/2014/main" id="{738A159F-34CE-975B-782B-64CED8526B93}"/>
              </a:ext>
            </a:extLst>
          </p:cNvPr>
          <p:cNvSpPr txBox="1">
            <a:spLocks/>
          </p:cNvSpPr>
          <p:nvPr/>
        </p:nvSpPr>
        <p:spPr>
          <a:xfrm>
            <a:off x="6552677" y="1894282"/>
            <a:ext cx="1876948" cy="98309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latin typeface="Arial"/>
                <a:cs typeface="Arial"/>
              </a:rPr>
              <a:t>Doug</a:t>
            </a:r>
            <a:r>
              <a:rPr lang="en-US" sz="1200" b="1" dirty="0">
                <a:solidFill>
                  <a:schemeClr val="bg1"/>
                </a:solidFill>
                <a:latin typeface="Arial" panose="020B0604020202020204" pitchFamily="34" charset="0"/>
                <a:cs typeface="Arial" panose="020B0604020202020204" pitchFamily="34" charset="0"/>
              </a:rPr>
              <a:t> </a:t>
            </a:r>
            <a:r>
              <a:rPr lang="en-US" sz="1200" b="1" dirty="0" err="1">
                <a:solidFill>
                  <a:schemeClr val="bg1"/>
                </a:solidFill>
                <a:latin typeface="Arial"/>
                <a:cs typeface="Arial"/>
              </a:rPr>
              <a:t>Laher</a:t>
            </a:r>
            <a:r>
              <a:rPr lang="en-US" sz="1200" b="1" dirty="0">
                <a:solidFill>
                  <a:schemeClr val="bg1"/>
                </a:solidFill>
                <a:latin typeface="Arial" panose="020B0604020202020204" pitchFamily="34" charset="0"/>
                <a:cs typeface="Arial" panose="020B0604020202020204" pitchFamily="34" charset="0"/>
              </a:rPr>
              <a:t>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a:cs typeface="Arial"/>
              </a:rPr>
              <a:t>Chief</a:t>
            </a:r>
            <a:r>
              <a:rPr lang="en-US" sz="1200" b="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a:cs typeface="Arial"/>
              </a:rPr>
              <a:t>Operating</a:t>
            </a:r>
            <a:r>
              <a:rPr lang="en-US" sz="1200" b="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a:cs typeface="Arial"/>
              </a:rPr>
              <a:t>Officer</a:t>
            </a:r>
          </a:p>
        </p:txBody>
      </p:sp>
      <p:sp>
        <p:nvSpPr>
          <p:cNvPr id="11" name="Content Placeholder 5">
            <a:extLst>
              <a:ext uri="{FF2B5EF4-FFF2-40B4-BE49-F238E27FC236}">
                <a16:creationId xmlns:a16="http://schemas.microsoft.com/office/drawing/2014/main" id="{E51F7856-2EA1-96E8-C63D-2F0359AEFBA4}"/>
              </a:ext>
            </a:extLst>
          </p:cNvPr>
          <p:cNvSpPr txBox="1">
            <a:spLocks/>
          </p:cNvSpPr>
          <p:nvPr/>
        </p:nvSpPr>
        <p:spPr>
          <a:xfrm>
            <a:off x="9853087" y="1894282"/>
            <a:ext cx="1691209" cy="98309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latin typeface="Arial"/>
                <a:cs typeface="Arial"/>
              </a:rPr>
              <a:t>Monique Talbot</a:t>
            </a:r>
            <a:br>
              <a:rPr lang="en-US" sz="1200" dirty="0">
                <a:solidFill>
                  <a:schemeClr val="bg1"/>
                </a:solidFill>
                <a:latin typeface="Arial"/>
                <a:cs typeface="Arial"/>
              </a:rPr>
            </a:br>
            <a:r>
              <a:rPr lang="en-US" sz="1200" dirty="0">
                <a:solidFill>
                  <a:schemeClr val="bg1"/>
                </a:solidFill>
                <a:latin typeface="Arial"/>
                <a:cs typeface="Arial"/>
              </a:rPr>
              <a:t>VP, Membership </a:t>
            </a:r>
            <a:br>
              <a:rPr lang="en-US" sz="1200" dirty="0">
                <a:solidFill>
                  <a:schemeClr val="bg1"/>
                </a:solidFill>
                <a:latin typeface="Arial"/>
                <a:cs typeface="Arial"/>
              </a:rPr>
            </a:br>
            <a:r>
              <a:rPr lang="en-US" sz="1200" dirty="0">
                <a:solidFill>
                  <a:schemeClr val="bg1"/>
                </a:solidFill>
                <a:latin typeface="Arial"/>
                <a:cs typeface="Arial"/>
              </a:rPr>
              <a:t>and Customer Service</a:t>
            </a:r>
          </a:p>
        </p:txBody>
      </p:sp>
      <p:sp>
        <p:nvSpPr>
          <p:cNvPr id="12" name="Content Placeholder 5">
            <a:extLst>
              <a:ext uri="{FF2B5EF4-FFF2-40B4-BE49-F238E27FC236}">
                <a16:creationId xmlns:a16="http://schemas.microsoft.com/office/drawing/2014/main" id="{02B6305C-E8E9-F602-B71F-8FF0BC21CB59}"/>
              </a:ext>
            </a:extLst>
          </p:cNvPr>
          <p:cNvSpPr txBox="1">
            <a:spLocks/>
          </p:cNvSpPr>
          <p:nvPr/>
        </p:nvSpPr>
        <p:spPr>
          <a:xfrm>
            <a:off x="6552677" y="3037279"/>
            <a:ext cx="1691209" cy="98309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latin typeface="Arial"/>
                <a:cs typeface="Arial"/>
              </a:rPr>
              <a:t>Ellen Worsham </a:t>
            </a:r>
            <a:br>
              <a:rPr lang="en-US" sz="1200" dirty="0">
                <a:solidFill>
                  <a:schemeClr val="bg1"/>
                </a:solidFill>
                <a:latin typeface="Arial"/>
                <a:cs typeface="Arial"/>
              </a:rPr>
            </a:br>
            <a:r>
              <a:rPr lang="en-US" sz="1200" dirty="0">
                <a:solidFill>
                  <a:schemeClr val="bg1"/>
                </a:solidFill>
                <a:latin typeface="Arial"/>
                <a:cs typeface="Arial"/>
              </a:rPr>
              <a:t>VP, Marketing and Communications</a:t>
            </a:r>
          </a:p>
        </p:txBody>
      </p:sp>
      <p:sp>
        <p:nvSpPr>
          <p:cNvPr id="13" name="Content Placeholder 5">
            <a:extLst>
              <a:ext uri="{FF2B5EF4-FFF2-40B4-BE49-F238E27FC236}">
                <a16:creationId xmlns:a16="http://schemas.microsoft.com/office/drawing/2014/main" id="{4CC69B40-5F5E-71CF-42F7-93DDDA68708E}"/>
              </a:ext>
            </a:extLst>
          </p:cNvPr>
          <p:cNvSpPr txBox="1">
            <a:spLocks/>
          </p:cNvSpPr>
          <p:nvPr/>
        </p:nvSpPr>
        <p:spPr>
          <a:xfrm>
            <a:off x="9853087" y="3037279"/>
            <a:ext cx="1691209" cy="98309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latin typeface="Arial"/>
                <a:cs typeface="Arial"/>
              </a:rPr>
              <a:t>Marcus Kerr</a:t>
            </a:r>
            <a:br>
              <a:rPr lang="en-US" sz="1200" dirty="0">
                <a:solidFill>
                  <a:schemeClr val="bg1"/>
                </a:solidFill>
                <a:latin typeface="Arial"/>
                <a:cs typeface="Arial"/>
              </a:rPr>
            </a:br>
            <a:r>
              <a:rPr lang="en-US" sz="1200" dirty="0">
                <a:solidFill>
                  <a:schemeClr val="bg1"/>
                </a:solidFill>
                <a:latin typeface="Arial"/>
                <a:cs typeface="Arial"/>
              </a:rPr>
              <a:t>VP, Information Technology</a:t>
            </a:r>
          </a:p>
        </p:txBody>
      </p:sp>
      <p:sp>
        <p:nvSpPr>
          <p:cNvPr id="14" name="Content Placeholder 5">
            <a:extLst>
              <a:ext uri="{FF2B5EF4-FFF2-40B4-BE49-F238E27FC236}">
                <a16:creationId xmlns:a16="http://schemas.microsoft.com/office/drawing/2014/main" id="{F87A8C4B-0D77-E36E-A741-F51302BB901D}"/>
              </a:ext>
            </a:extLst>
          </p:cNvPr>
          <p:cNvSpPr txBox="1">
            <a:spLocks/>
          </p:cNvSpPr>
          <p:nvPr/>
        </p:nvSpPr>
        <p:spPr>
          <a:xfrm>
            <a:off x="6552677" y="4180276"/>
            <a:ext cx="1876948" cy="98309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latin typeface="Arial"/>
                <a:cs typeface="Arial"/>
              </a:rPr>
              <a:t>Miriam </a:t>
            </a:r>
            <a:r>
              <a:rPr lang="en-US" sz="1200" b="1" dirty="0" err="1">
                <a:solidFill>
                  <a:schemeClr val="bg1"/>
                </a:solidFill>
                <a:latin typeface="Arial"/>
                <a:cs typeface="Arial"/>
              </a:rPr>
              <a:t>O’Day</a:t>
            </a:r>
            <a:r>
              <a:rPr lang="en-US" sz="1200" b="1" dirty="0">
                <a:solidFill>
                  <a:schemeClr val="bg1"/>
                </a:solidFill>
                <a:latin typeface="Arial"/>
                <a:cs typeface="Arial"/>
              </a:rPr>
              <a:t> </a:t>
            </a:r>
            <a:br>
              <a:rPr lang="en-US" sz="1200" dirty="0">
                <a:solidFill>
                  <a:schemeClr val="bg1"/>
                </a:solidFill>
                <a:latin typeface="Arial"/>
                <a:cs typeface="Arial"/>
              </a:rPr>
            </a:br>
            <a:r>
              <a:rPr lang="en-US" sz="1200" dirty="0">
                <a:solidFill>
                  <a:schemeClr val="bg1"/>
                </a:solidFill>
                <a:latin typeface="Arial"/>
                <a:cs typeface="Arial"/>
              </a:rPr>
              <a:t>SVP, Government Affairs</a:t>
            </a:r>
          </a:p>
        </p:txBody>
      </p:sp>
      <p:sp>
        <p:nvSpPr>
          <p:cNvPr id="15" name="Content Placeholder 5">
            <a:extLst>
              <a:ext uri="{FF2B5EF4-FFF2-40B4-BE49-F238E27FC236}">
                <a16:creationId xmlns:a16="http://schemas.microsoft.com/office/drawing/2014/main" id="{E658884C-9A47-6B43-06DD-226E95F17CAE}"/>
              </a:ext>
            </a:extLst>
          </p:cNvPr>
          <p:cNvSpPr txBox="1">
            <a:spLocks/>
          </p:cNvSpPr>
          <p:nvPr/>
        </p:nvSpPr>
        <p:spPr>
          <a:xfrm>
            <a:off x="9853087" y="4180276"/>
            <a:ext cx="1691209" cy="98309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rPr>
              <a:t>Mandy DeVries</a:t>
            </a:r>
            <a:br>
              <a:rPr lang="en-US" sz="1200" dirty="0">
                <a:solidFill>
                  <a:schemeClr val="bg1"/>
                </a:solidFill>
              </a:rPr>
            </a:br>
            <a:r>
              <a:rPr lang="en-US" sz="1200" dirty="0">
                <a:solidFill>
                  <a:schemeClr val="bg1"/>
                </a:solidFill>
              </a:rPr>
              <a:t>Director, Education</a:t>
            </a:r>
          </a:p>
        </p:txBody>
      </p:sp>
      <p:pic>
        <p:nvPicPr>
          <p:cNvPr id="16" name="Picture 15" descr="A person smiling for the camera&#10;&#10;Description automatically generated with medium confidence">
            <a:extLst>
              <a:ext uri="{FF2B5EF4-FFF2-40B4-BE49-F238E27FC236}">
                <a16:creationId xmlns:a16="http://schemas.microsoft.com/office/drawing/2014/main" id="{2D0A892A-6B2A-35DD-C263-1D52CC2406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3217" y="1819328"/>
            <a:ext cx="1025186" cy="1058046"/>
          </a:xfrm>
          <a:prstGeom prst="ellipse">
            <a:avLst/>
          </a:prstGeom>
        </p:spPr>
      </p:pic>
      <p:pic>
        <p:nvPicPr>
          <p:cNvPr id="17" name="Picture 16" descr="A person with blonde hair&#10;&#10;Description automatically generated with low confidence">
            <a:extLst>
              <a:ext uri="{FF2B5EF4-FFF2-40B4-BE49-F238E27FC236}">
                <a16:creationId xmlns:a16="http://schemas.microsoft.com/office/drawing/2014/main" id="{A1C27FB3-BC15-6C67-F0DD-06AFDB44F7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6191" y="1883628"/>
            <a:ext cx="983092" cy="983092"/>
          </a:xfrm>
          <a:prstGeom prst="ellipse">
            <a:avLst/>
          </a:prstGeom>
        </p:spPr>
      </p:pic>
      <p:pic>
        <p:nvPicPr>
          <p:cNvPr id="18" name="Picture 17" descr="A picture containing person, suit, person, standing&#10;&#10;Description automatically generated">
            <a:extLst>
              <a:ext uri="{FF2B5EF4-FFF2-40B4-BE49-F238E27FC236}">
                <a16:creationId xmlns:a16="http://schemas.microsoft.com/office/drawing/2014/main" id="{129E863D-C5E6-28FC-9BBB-DE37B582635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771282" y="2972756"/>
            <a:ext cx="1012289" cy="1012289"/>
          </a:xfrm>
          <a:prstGeom prst="ellipse">
            <a:avLst/>
          </a:prstGeom>
        </p:spPr>
      </p:pic>
      <p:pic>
        <p:nvPicPr>
          <p:cNvPr id="19" name="Picture 18" descr="A picture containing person, indoor&#10;&#10;Description automatically generated">
            <a:extLst>
              <a:ext uri="{FF2B5EF4-FFF2-40B4-BE49-F238E27FC236}">
                <a16:creationId xmlns:a16="http://schemas.microsoft.com/office/drawing/2014/main" id="{5B7A150C-1316-4E02-73DA-977098AF44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78090" y="3011310"/>
            <a:ext cx="976025" cy="983092"/>
          </a:xfrm>
          <a:prstGeom prst="ellipse">
            <a:avLst/>
          </a:prstGeom>
        </p:spPr>
      </p:pic>
      <p:pic>
        <p:nvPicPr>
          <p:cNvPr id="20" name="Picture 19">
            <a:extLst>
              <a:ext uri="{FF2B5EF4-FFF2-40B4-BE49-F238E27FC236}">
                <a16:creationId xmlns:a16="http://schemas.microsoft.com/office/drawing/2014/main" id="{995492E6-0CC3-9B54-417F-615E92F5D2E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474556" y="4128338"/>
            <a:ext cx="983092" cy="983092"/>
          </a:xfrm>
          <a:prstGeom prst="ellipse">
            <a:avLst/>
          </a:prstGeom>
        </p:spPr>
      </p:pic>
      <p:pic>
        <p:nvPicPr>
          <p:cNvPr id="21" name="Picture 20">
            <a:extLst>
              <a:ext uri="{FF2B5EF4-FFF2-40B4-BE49-F238E27FC236}">
                <a16:creationId xmlns:a16="http://schemas.microsoft.com/office/drawing/2014/main" id="{472FE352-66BE-6526-5584-44CBCE4206C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782659" y="4128338"/>
            <a:ext cx="983092" cy="983092"/>
          </a:xfrm>
          <a:prstGeom prst="ellipse">
            <a:avLst/>
          </a:prstGeom>
        </p:spPr>
      </p:pic>
      <p:sp>
        <p:nvSpPr>
          <p:cNvPr id="22" name="Content Placeholder 5">
            <a:extLst>
              <a:ext uri="{FF2B5EF4-FFF2-40B4-BE49-F238E27FC236}">
                <a16:creationId xmlns:a16="http://schemas.microsoft.com/office/drawing/2014/main" id="{96305D18-2D95-3712-3CE9-EA9F2E4F24F3}"/>
              </a:ext>
            </a:extLst>
          </p:cNvPr>
          <p:cNvSpPr txBox="1">
            <a:spLocks/>
          </p:cNvSpPr>
          <p:nvPr/>
        </p:nvSpPr>
        <p:spPr>
          <a:xfrm>
            <a:off x="6552677" y="5337566"/>
            <a:ext cx="1976961" cy="98309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latin typeface="Arial"/>
                <a:cs typeface="Arial"/>
              </a:rPr>
              <a:t>Lynda Goodfellow</a:t>
            </a:r>
            <a:br>
              <a:rPr lang="en-US" sz="1200" dirty="0">
                <a:solidFill>
                  <a:schemeClr val="bg1"/>
                </a:solidFill>
                <a:latin typeface="Arial"/>
                <a:cs typeface="Arial"/>
              </a:rPr>
            </a:br>
            <a:r>
              <a:rPr lang="en-US" sz="1200" dirty="0">
                <a:solidFill>
                  <a:schemeClr val="bg1"/>
                </a:solidFill>
                <a:latin typeface="Arial"/>
                <a:cs typeface="Arial"/>
              </a:rPr>
              <a:t>Director, Clinical Practice </a:t>
            </a:r>
            <a:br>
              <a:rPr lang="en-US" sz="1200" dirty="0">
                <a:solidFill>
                  <a:schemeClr val="bg1"/>
                </a:solidFill>
                <a:latin typeface="Arial"/>
                <a:cs typeface="Arial"/>
              </a:rPr>
            </a:br>
            <a:r>
              <a:rPr lang="en-US" sz="1200" dirty="0">
                <a:solidFill>
                  <a:schemeClr val="bg1"/>
                </a:solidFill>
                <a:latin typeface="Arial"/>
                <a:cs typeface="Arial"/>
              </a:rPr>
              <a:t>Guideline Development</a:t>
            </a:r>
          </a:p>
        </p:txBody>
      </p:sp>
      <p:pic>
        <p:nvPicPr>
          <p:cNvPr id="23" name="Picture 22">
            <a:extLst>
              <a:ext uri="{FF2B5EF4-FFF2-40B4-BE49-F238E27FC236}">
                <a16:creationId xmlns:a16="http://schemas.microsoft.com/office/drawing/2014/main" id="{1437C727-2E2E-9D55-CE7B-9AC002F45AD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477016" y="5294702"/>
            <a:ext cx="983092" cy="983092"/>
          </a:xfrm>
          <a:prstGeom prst="ellipse">
            <a:avLst/>
          </a:prstGeom>
        </p:spPr>
      </p:pic>
    </p:spTree>
    <p:extLst>
      <p:ext uri="{BB962C8B-B14F-4D97-AF65-F5344CB8AC3E}">
        <p14:creationId xmlns:p14="http://schemas.microsoft.com/office/powerpoint/2010/main" val="359192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958D10-D451-8CBF-29F5-8E10E505F3DD}"/>
              </a:ext>
            </a:extLst>
          </p:cNvPr>
          <p:cNvPicPr>
            <a:picLocks noChangeAspect="1"/>
          </p:cNvPicPr>
          <p:nvPr/>
        </p:nvPicPr>
        <p:blipFill>
          <a:blip r:embed="rId2"/>
          <a:srcRect t="3846" b="3846"/>
          <a:stretch/>
        </p:blipFill>
        <p:spPr>
          <a:xfrm>
            <a:off x="6619877" y="0"/>
            <a:ext cx="5572123" cy="6858000"/>
          </a:xfrm>
          <a:prstGeom prst="rect">
            <a:avLst/>
          </a:prstGeom>
        </p:spPr>
      </p:pic>
      <p:sp>
        <p:nvSpPr>
          <p:cNvPr id="2" name="Slide Number Placeholder 1">
            <a:extLst>
              <a:ext uri="{FF2B5EF4-FFF2-40B4-BE49-F238E27FC236}">
                <a16:creationId xmlns:a16="http://schemas.microsoft.com/office/drawing/2014/main" id="{01A50A59-0522-D894-C2A1-3237A65C43F6}"/>
              </a:ext>
            </a:extLst>
          </p:cNvPr>
          <p:cNvSpPr>
            <a:spLocks noGrp="1"/>
          </p:cNvSpPr>
          <p:nvPr>
            <p:ph type="sldNum" sz="quarter" idx="12"/>
          </p:nvPr>
        </p:nvSpPr>
        <p:spPr/>
        <p:txBody>
          <a:bodyPr/>
          <a:lstStyle/>
          <a:p>
            <a:fld id="{D14BDF64-2178-E048-9C0D-CD19B131A203}" type="slidenum">
              <a:rPr lang="en-US" smtClean="0"/>
              <a:pPr/>
              <a:t>8</a:t>
            </a:fld>
            <a:endParaRPr lang="en-US" dirty="0"/>
          </a:p>
        </p:txBody>
      </p:sp>
      <p:sp>
        <p:nvSpPr>
          <p:cNvPr id="5" name="Content Placeholder 4">
            <a:extLst>
              <a:ext uri="{FF2B5EF4-FFF2-40B4-BE49-F238E27FC236}">
                <a16:creationId xmlns:a16="http://schemas.microsoft.com/office/drawing/2014/main" id="{2D4E18D6-D044-A62A-747D-A0278FAD1B0E}"/>
              </a:ext>
            </a:extLst>
          </p:cNvPr>
          <p:cNvSpPr>
            <a:spLocks noGrp="1"/>
          </p:cNvSpPr>
          <p:nvPr>
            <p:ph idx="4294967295"/>
          </p:nvPr>
        </p:nvSpPr>
        <p:spPr>
          <a:xfrm>
            <a:off x="689112" y="1685926"/>
            <a:ext cx="4725851" cy="4007320"/>
          </a:xfrm>
        </p:spPr>
        <p:txBody>
          <a:bodyPr>
            <a:normAutofit lnSpcReduction="10000"/>
          </a:bodyPr>
          <a:lstStyle/>
          <a:p>
            <a:pPr marL="0" indent="0">
              <a:lnSpc>
                <a:spcPct val="120000"/>
              </a:lnSpc>
              <a:buClr>
                <a:schemeClr val="bg1"/>
              </a:buClr>
              <a:buNone/>
            </a:pPr>
            <a:r>
              <a:rPr lang="en-US" sz="4000" b="1" dirty="0">
                <a:solidFill>
                  <a:schemeClr val="bg1"/>
                </a:solidFill>
                <a:latin typeface="Times New Roman" panose="02020603050405020304" pitchFamily="18" charset="0"/>
                <a:cs typeface="Times New Roman" panose="02020603050405020304" pitchFamily="18" charset="0"/>
              </a:rPr>
              <a:t>Progress</a:t>
            </a:r>
            <a:endParaRPr lang="en-US" sz="3200" b="1" dirty="0">
              <a:solidFill>
                <a:schemeClr val="bg1"/>
              </a:solidFill>
              <a:latin typeface="Times New Roman" panose="02020603050405020304" pitchFamily="18" charset="0"/>
              <a:cs typeface="Times New Roman" panose="02020603050405020304" pitchFamily="18" charset="0"/>
            </a:endParaRPr>
          </a:p>
          <a:p>
            <a:pPr>
              <a:lnSpc>
                <a:spcPct val="120000"/>
              </a:lnSpc>
              <a:buClr>
                <a:schemeClr val="bg1"/>
              </a:buClr>
            </a:pPr>
            <a:r>
              <a:rPr lang="en-US" sz="1600" b="1" dirty="0">
                <a:solidFill>
                  <a:schemeClr val="bg1"/>
                </a:solidFill>
                <a:latin typeface="Arial"/>
                <a:cs typeface="Arial"/>
              </a:rPr>
              <a:t>IDEA / DEI </a:t>
            </a:r>
            <a:r>
              <a:rPr lang="en-US" sz="1600" dirty="0">
                <a:solidFill>
                  <a:schemeClr val="bg1"/>
                </a:solidFill>
                <a:latin typeface="Arial"/>
                <a:cs typeface="Arial"/>
              </a:rPr>
              <a:t>audit, engaged consultants, completed first education session, member survey upcoming. </a:t>
            </a:r>
          </a:p>
          <a:p>
            <a:pPr>
              <a:lnSpc>
                <a:spcPct val="120000"/>
              </a:lnSpc>
              <a:buClr>
                <a:schemeClr val="bg1"/>
              </a:buClr>
            </a:pPr>
            <a:r>
              <a:rPr lang="en-US" sz="1600" b="1" dirty="0">
                <a:solidFill>
                  <a:schemeClr val="bg1"/>
                </a:solidFill>
                <a:latin typeface="Arial"/>
                <a:cs typeface="Arial"/>
              </a:rPr>
              <a:t>Membership committee </a:t>
            </a:r>
            <a:r>
              <a:rPr lang="en-US" sz="1600" dirty="0">
                <a:solidFill>
                  <a:schemeClr val="bg1"/>
                </a:solidFill>
                <a:latin typeface="Arial"/>
                <a:cs typeface="Arial"/>
              </a:rPr>
              <a:t>revamped.</a:t>
            </a:r>
          </a:p>
          <a:p>
            <a:pPr>
              <a:lnSpc>
                <a:spcPct val="120000"/>
              </a:lnSpc>
              <a:buClr>
                <a:schemeClr val="bg1"/>
              </a:buClr>
            </a:pPr>
            <a:r>
              <a:rPr lang="en-US" sz="1600" dirty="0">
                <a:solidFill>
                  <a:schemeClr val="bg1"/>
                </a:solidFill>
                <a:latin typeface="Arial"/>
                <a:cs typeface="Arial"/>
              </a:rPr>
              <a:t>Evaluating</a:t>
            </a:r>
            <a:r>
              <a:rPr lang="en-US" sz="1600" b="1" dirty="0">
                <a:solidFill>
                  <a:schemeClr val="bg1"/>
                </a:solidFill>
                <a:latin typeface="Arial"/>
                <a:cs typeface="Arial"/>
              </a:rPr>
              <a:t> pre-professional. </a:t>
            </a:r>
            <a:endParaRPr lang="en-US" sz="1600" dirty="0">
              <a:solidFill>
                <a:schemeClr val="bg1"/>
              </a:solidFill>
              <a:latin typeface="Arial"/>
              <a:cs typeface="Arial"/>
            </a:endParaRPr>
          </a:p>
          <a:p>
            <a:pPr>
              <a:lnSpc>
                <a:spcPct val="120000"/>
              </a:lnSpc>
              <a:buClr>
                <a:schemeClr val="bg1"/>
              </a:buClr>
            </a:pPr>
            <a:r>
              <a:rPr lang="en-US" sz="1600" b="1" dirty="0">
                <a:solidFill>
                  <a:schemeClr val="bg1"/>
                </a:solidFill>
                <a:latin typeface="Arial"/>
                <a:cs typeface="Arial"/>
              </a:rPr>
              <a:t>Upgraded </a:t>
            </a:r>
            <a:r>
              <a:rPr lang="en-US" sz="1600" b="1" dirty="0" err="1">
                <a:solidFill>
                  <a:schemeClr val="bg1"/>
                </a:solidFill>
                <a:latin typeface="Arial"/>
                <a:cs typeface="Arial"/>
              </a:rPr>
              <a:t>AARConnect</a:t>
            </a:r>
            <a:r>
              <a:rPr lang="en-US" sz="1600" b="1" dirty="0">
                <a:solidFill>
                  <a:schemeClr val="bg1"/>
                </a:solidFill>
                <a:latin typeface="Arial"/>
                <a:cs typeface="Arial"/>
              </a:rPr>
              <a:t> </a:t>
            </a:r>
            <a:r>
              <a:rPr lang="en-US" sz="1600" dirty="0">
                <a:solidFill>
                  <a:schemeClr val="bg1"/>
                </a:solidFill>
                <a:latin typeface="Arial"/>
                <a:cs typeface="Arial"/>
              </a:rPr>
              <a:t>online community, adding </a:t>
            </a:r>
            <a:r>
              <a:rPr lang="en-US" sz="1600" b="1" dirty="0">
                <a:solidFill>
                  <a:schemeClr val="bg1"/>
                </a:solidFill>
                <a:latin typeface="Arial"/>
                <a:cs typeface="Arial"/>
              </a:rPr>
              <a:t>volunteer portal </a:t>
            </a:r>
            <a:r>
              <a:rPr lang="en-US" sz="1600" dirty="0">
                <a:solidFill>
                  <a:schemeClr val="bg1"/>
                </a:solidFill>
                <a:latin typeface="Arial"/>
                <a:cs typeface="Arial"/>
              </a:rPr>
              <a:t>and</a:t>
            </a:r>
            <a:r>
              <a:rPr lang="en-US" sz="1600" b="1" dirty="0">
                <a:solidFill>
                  <a:schemeClr val="bg1"/>
                </a:solidFill>
                <a:latin typeface="Arial"/>
                <a:cs typeface="Arial"/>
              </a:rPr>
              <a:t> mentoring module </a:t>
            </a:r>
            <a:r>
              <a:rPr lang="en-US" sz="1600" dirty="0">
                <a:solidFill>
                  <a:schemeClr val="bg1"/>
                </a:solidFill>
                <a:latin typeface="Arial"/>
                <a:cs typeface="Arial"/>
              </a:rPr>
              <a:t>in 2023.</a:t>
            </a:r>
          </a:p>
          <a:p>
            <a:pPr>
              <a:lnSpc>
                <a:spcPct val="120000"/>
              </a:lnSpc>
              <a:buClr>
                <a:schemeClr val="bg1"/>
              </a:buClr>
            </a:pPr>
            <a:r>
              <a:rPr lang="en-US" sz="1600" dirty="0">
                <a:solidFill>
                  <a:schemeClr val="bg1"/>
                </a:solidFill>
                <a:latin typeface="Arial"/>
                <a:cs typeface="Arial"/>
              </a:rPr>
              <a:t>Developing </a:t>
            </a:r>
            <a:r>
              <a:rPr lang="en-US" sz="1600" b="1" dirty="0">
                <a:solidFill>
                  <a:schemeClr val="bg1"/>
                </a:solidFill>
                <a:latin typeface="Arial"/>
                <a:cs typeface="Arial"/>
              </a:rPr>
              <a:t>Emerging Leaders Program.</a:t>
            </a:r>
          </a:p>
        </p:txBody>
      </p:sp>
    </p:spTree>
    <p:extLst>
      <p:ext uri="{BB962C8B-B14F-4D97-AF65-F5344CB8AC3E}">
        <p14:creationId xmlns:p14="http://schemas.microsoft.com/office/powerpoint/2010/main" val="2262744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looking at a device&#10;&#10;Description automatically generated">
            <a:extLst>
              <a:ext uri="{FF2B5EF4-FFF2-40B4-BE49-F238E27FC236}">
                <a16:creationId xmlns:a16="http://schemas.microsoft.com/office/drawing/2014/main" id="{8F958D10-D451-8CBF-29F5-8E10E505F3DD}"/>
              </a:ext>
            </a:extLst>
          </p:cNvPr>
          <p:cNvPicPr>
            <a:picLocks noChangeAspect="1"/>
          </p:cNvPicPr>
          <p:nvPr/>
        </p:nvPicPr>
        <p:blipFill rotWithShape="1">
          <a:blip r:embed="rId2"/>
          <a:srcRect t="5882" b="5882"/>
          <a:stretch/>
        </p:blipFill>
        <p:spPr>
          <a:xfrm>
            <a:off x="6619877" y="0"/>
            <a:ext cx="5572123" cy="6858000"/>
          </a:xfrm>
          <a:prstGeom prst="rect">
            <a:avLst/>
          </a:prstGeom>
        </p:spPr>
      </p:pic>
      <p:sp>
        <p:nvSpPr>
          <p:cNvPr id="2" name="Slide Number Placeholder 1">
            <a:extLst>
              <a:ext uri="{FF2B5EF4-FFF2-40B4-BE49-F238E27FC236}">
                <a16:creationId xmlns:a16="http://schemas.microsoft.com/office/drawing/2014/main" id="{01A50A59-0522-D894-C2A1-3237A65C43F6}"/>
              </a:ext>
            </a:extLst>
          </p:cNvPr>
          <p:cNvSpPr>
            <a:spLocks noGrp="1"/>
          </p:cNvSpPr>
          <p:nvPr>
            <p:ph type="sldNum" sz="quarter" idx="12"/>
          </p:nvPr>
        </p:nvSpPr>
        <p:spPr/>
        <p:txBody>
          <a:bodyPr/>
          <a:lstStyle/>
          <a:p>
            <a:fld id="{D14BDF64-2178-E048-9C0D-CD19B131A203}" type="slidenum">
              <a:rPr lang="en-US" smtClean="0"/>
              <a:pPr/>
              <a:t>9</a:t>
            </a:fld>
            <a:endParaRPr lang="en-US" dirty="0"/>
          </a:p>
        </p:txBody>
      </p:sp>
      <p:sp>
        <p:nvSpPr>
          <p:cNvPr id="5" name="Content Placeholder 4">
            <a:extLst>
              <a:ext uri="{FF2B5EF4-FFF2-40B4-BE49-F238E27FC236}">
                <a16:creationId xmlns:a16="http://schemas.microsoft.com/office/drawing/2014/main" id="{2D4E18D6-D044-A62A-747D-A0278FAD1B0E}"/>
              </a:ext>
            </a:extLst>
          </p:cNvPr>
          <p:cNvSpPr>
            <a:spLocks noGrp="1"/>
          </p:cNvSpPr>
          <p:nvPr>
            <p:ph idx="4294967295"/>
          </p:nvPr>
        </p:nvSpPr>
        <p:spPr>
          <a:xfrm>
            <a:off x="689112" y="1685926"/>
            <a:ext cx="4725851" cy="4035896"/>
          </a:xfrm>
        </p:spPr>
        <p:txBody>
          <a:bodyPr>
            <a:normAutofit lnSpcReduction="10000"/>
          </a:bodyPr>
          <a:lstStyle/>
          <a:p>
            <a:pPr marL="0" indent="0">
              <a:lnSpc>
                <a:spcPct val="120000"/>
              </a:lnSpc>
              <a:buClr>
                <a:schemeClr val="bg1"/>
              </a:buClr>
              <a:buNone/>
            </a:pPr>
            <a:r>
              <a:rPr lang="en-US" sz="4000" b="1" dirty="0">
                <a:solidFill>
                  <a:schemeClr val="bg1"/>
                </a:solidFill>
                <a:latin typeface="Times New Roman" panose="02020603050405020304" pitchFamily="18" charset="0"/>
                <a:cs typeface="Times New Roman" panose="02020603050405020304" pitchFamily="18" charset="0"/>
              </a:rPr>
              <a:t>Progress</a:t>
            </a:r>
          </a:p>
          <a:p>
            <a:pPr>
              <a:lnSpc>
                <a:spcPct val="120000"/>
              </a:lnSpc>
              <a:buClr>
                <a:schemeClr val="bg1"/>
              </a:buClr>
            </a:pPr>
            <a:r>
              <a:rPr lang="en-US" sz="1600" b="1" dirty="0">
                <a:solidFill>
                  <a:schemeClr val="bg1"/>
                </a:solidFill>
                <a:latin typeface="Arial"/>
                <a:cs typeface="Arial"/>
              </a:rPr>
              <a:t>Rebranding, </a:t>
            </a:r>
            <a:r>
              <a:rPr lang="en-US" sz="1600" dirty="0">
                <a:solidFill>
                  <a:schemeClr val="bg1"/>
                </a:solidFill>
                <a:latin typeface="Arial"/>
                <a:cs typeface="Arial"/>
              </a:rPr>
              <a:t>to optimize member value,  AARC Congress rollout.</a:t>
            </a:r>
          </a:p>
          <a:p>
            <a:pPr>
              <a:lnSpc>
                <a:spcPct val="120000"/>
              </a:lnSpc>
              <a:buClr>
                <a:schemeClr val="bg1"/>
              </a:buClr>
            </a:pPr>
            <a:r>
              <a:rPr lang="en-US" sz="1600" dirty="0">
                <a:solidFill>
                  <a:schemeClr val="bg1"/>
                </a:solidFill>
                <a:latin typeface="Arial"/>
                <a:cs typeface="Arial"/>
              </a:rPr>
              <a:t>Improving </a:t>
            </a:r>
            <a:r>
              <a:rPr lang="en-US" sz="1600" b="1" dirty="0">
                <a:solidFill>
                  <a:schemeClr val="bg1"/>
                </a:solidFill>
                <a:latin typeface="Arial"/>
                <a:cs typeface="Arial"/>
              </a:rPr>
              <a:t>digital </a:t>
            </a:r>
            <a:r>
              <a:rPr lang="en-US" sz="1600" dirty="0">
                <a:solidFill>
                  <a:schemeClr val="bg1"/>
                </a:solidFill>
                <a:latin typeface="Arial"/>
                <a:cs typeface="Arial"/>
              </a:rPr>
              <a:t>performance.</a:t>
            </a:r>
          </a:p>
          <a:p>
            <a:pPr>
              <a:lnSpc>
                <a:spcPct val="120000"/>
              </a:lnSpc>
              <a:buClr>
                <a:schemeClr val="bg1"/>
              </a:buClr>
            </a:pPr>
            <a:r>
              <a:rPr lang="en-US" sz="1600" dirty="0">
                <a:solidFill>
                  <a:schemeClr val="bg1"/>
                </a:solidFill>
                <a:latin typeface="Arial"/>
                <a:cs typeface="Arial"/>
              </a:rPr>
              <a:t>15 industry leaders sign on as </a:t>
            </a:r>
            <a:r>
              <a:rPr lang="en-US" sz="1600" b="1" dirty="0">
                <a:solidFill>
                  <a:schemeClr val="bg1"/>
                </a:solidFill>
                <a:latin typeface="Arial"/>
                <a:cs typeface="Arial"/>
              </a:rPr>
              <a:t>AARC Corporate Partners.</a:t>
            </a:r>
          </a:p>
          <a:p>
            <a:pPr>
              <a:lnSpc>
                <a:spcPct val="120000"/>
              </a:lnSpc>
              <a:buClr>
                <a:schemeClr val="bg1"/>
              </a:buClr>
            </a:pPr>
            <a:r>
              <a:rPr lang="en-US" sz="1600" dirty="0">
                <a:solidFill>
                  <a:schemeClr val="bg1"/>
                </a:solidFill>
                <a:latin typeface="Arial"/>
                <a:cs typeface="Arial"/>
              </a:rPr>
              <a:t>Launched new </a:t>
            </a:r>
            <a:r>
              <a:rPr lang="en-US" sz="1600" b="1" dirty="0">
                <a:solidFill>
                  <a:schemeClr val="bg1"/>
                </a:solidFill>
                <a:latin typeface="Arial"/>
                <a:cs typeface="Arial"/>
              </a:rPr>
              <a:t>Career Center, </a:t>
            </a:r>
            <a:r>
              <a:rPr lang="en-US" sz="1600" dirty="0">
                <a:solidFill>
                  <a:schemeClr val="bg1"/>
                </a:solidFill>
                <a:latin typeface="Arial"/>
                <a:cs typeface="Arial"/>
              </a:rPr>
              <a:t>enhanced solutions for job seekers and recruitment.</a:t>
            </a:r>
          </a:p>
          <a:p>
            <a:pPr>
              <a:lnSpc>
                <a:spcPct val="120000"/>
              </a:lnSpc>
              <a:buClr>
                <a:schemeClr val="bg1"/>
              </a:buClr>
            </a:pPr>
            <a:r>
              <a:rPr lang="en-US" sz="1600" dirty="0">
                <a:solidFill>
                  <a:schemeClr val="bg1"/>
                </a:solidFill>
                <a:latin typeface="Arial"/>
                <a:cs typeface="Arial"/>
              </a:rPr>
              <a:t>Student and lapsed-member </a:t>
            </a:r>
            <a:r>
              <a:rPr lang="en-US" sz="1600" b="1" dirty="0">
                <a:solidFill>
                  <a:schemeClr val="bg1"/>
                </a:solidFill>
                <a:latin typeface="Arial"/>
                <a:cs typeface="Arial"/>
              </a:rPr>
              <a:t>recruitment campaigns. </a:t>
            </a:r>
            <a:endParaRPr lang="en-US" sz="1600" dirty="0">
              <a:solidFill>
                <a:schemeClr val="bg1"/>
              </a:solidFill>
              <a:latin typeface="Arial"/>
              <a:cs typeface="Arial"/>
            </a:endParaRPr>
          </a:p>
        </p:txBody>
      </p:sp>
    </p:spTree>
    <p:extLst>
      <p:ext uri="{BB962C8B-B14F-4D97-AF65-F5344CB8AC3E}">
        <p14:creationId xmlns:p14="http://schemas.microsoft.com/office/powerpoint/2010/main" val="2039381856"/>
      </p:ext>
    </p:extLst>
  </p:cSld>
  <p:clrMapOvr>
    <a:masterClrMapping/>
  </p:clrMapOvr>
</p:sld>
</file>

<file path=ppt/theme/theme1.xml><?xml version="1.0" encoding="utf-8"?>
<a:theme xmlns:a="http://schemas.openxmlformats.org/drawingml/2006/main" name="Office Theme">
  <a:themeElements>
    <a:clrScheme name="AARC">
      <a:dk1>
        <a:srgbClr val="010541"/>
      </a:dk1>
      <a:lt1>
        <a:srgbClr val="FFFFFF"/>
      </a:lt1>
      <a:dk2>
        <a:srgbClr val="5533F8"/>
      </a:dk2>
      <a:lt2>
        <a:srgbClr val="2E61FF"/>
      </a:lt2>
      <a:accent1>
        <a:srgbClr val="00DDBE"/>
      </a:accent1>
      <a:accent2>
        <a:srgbClr val="ABF5ED"/>
      </a:accent2>
      <a:accent3>
        <a:srgbClr val="A7C0F8"/>
      </a:accent3>
      <a:accent4>
        <a:srgbClr val="FD3CFA"/>
      </a:accent4>
      <a:accent5>
        <a:srgbClr val="A533F6"/>
      </a:accent5>
      <a:accent6>
        <a:srgbClr val="010541"/>
      </a:accent6>
      <a:hlink>
        <a:srgbClr val="2E61FF"/>
      </a:hlink>
      <a:folHlink>
        <a:srgbClr val="2E6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TotalTime>
  <Words>2666</Words>
  <Application>Microsoft Macintosh PowerPoint</Application>
  <PresentationFormat>Widescreen</PresentationFormat>
  <Paragraphs>214</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Merriweather</vt:lpstr>
      <vt:lpstr>Times New Roman</vt:lpstr>
      <vt:lpstr>Office Theme</vt:lpstr>
      <vt:lpstr>AARC 2025</vt:lpstr>
      <vt:lpstr>The Foremost Professional Association </vt:lpstr>
      <vt:lpstr>Objectives</vt:lpstr>
      <vt:lpstr>2025 VISION</vt:lpstr>
      <vt:lpstr>The 2025 Strategic Roadmap</vt:lpstr>
      <vt:lpstr>AARC Strategic Direction 2022 - 2025</vt:lpstr>
      <vt:lpstr>PowerPoint Presentation</vt:lpstr>
      <vt:lpstr>PowerPoint Presentation</vt:lpstr>
      <vt:lpstr>PowerPoint Presentation</vt:lpstr>
      <vt:lpstr>PowerPoint Presentation</vt:lpstr>
      <vt:lpstr>PowerPoint Presentation</vt:lpstr>
      <vt:lpstr>Our Priorities</vt:lpstr>
      <vt:lpstr>PowerPoint Presentation</vt:lpstr>
      <vt:lpstr>PowerPoint Presentation</vt:lpstr>
      <vt:lpstr>PowerPoint Presentation</vt:lpstr>
      <vt:lpstr>PowerPoint Presentation</vt:lpstr>
      <vt:lpstr>Headline</vt:lpstr>
      <vt:lpstr>PowerPoint Presentation</vt:lpstr>
      <vt:lpstr>AARC Strategic Direction 2022 - 2025</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Fisher</dc:creator>
  <cp:lastModifiedBy>Nathan Fisher</cp:lastModifiedBy>
  <cp:revision>7</cp:revision>
  <dcterms:created xsi:type="dcterms:W3CDTF">2023-10-27T17:26:21Z</dcterms:created>
  <dcterms:modified xsi:type="dcterms:W3CDTF">2023-10-27T20:51:18Z</dcterms:modified>
</cp:coreProperties>
</file>